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theme/theme3.xml" ContentType="application/vnd.openxmlformats-officedocument.them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Default Extension="png" ContentType="image/png"/>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3" r:id="rId1"/>
    <p:sldMasterId id="2147483724" r:id="rId2"/>
    <p:sldMasterId id="2147483725" r:id="rId3"/>
    <p:sldMasterId id="2147483693" r:id="rId4"/>
    <p:sldMasterId id="2147483755" r:id="rId5"/>
  </p:sldMasterIdLst>
  <p:notesMasterIdLst>
    <p:notesMasterId r:id="rId30"/>
  </p:notesMasterIdLst>
  <p:handoutMasterIdLst>
    <p:handoutMasterId r:id="rId31"/>
  </p:handoutMasterIdLst>
  <p:sldIdLst>
    <p:sldId id="316" r:id="rId6"/>
    <p:sldId id="257" r:id="rId7"/>
    <p:sldId id="320" r:id="rId8"/>
    <p:sldId id="373" r:id="rId9"/>
    <p:sldId id="380" r:id="rId10"/>
    <p:sldId id="374" r:id="rId11"/>
    <p:sldId id="382" r:id="rId12"/>
    <p:sldId id="367" r:id="rId13"/>
    <p:sldId id="369" r:id="rId14"/>
    <p:sldId id="370" r:id="rId15"/>
    <p:sldId id="383" r:id="rId16"/>
    <p:sldId id="390" r:id="rId17"/>
    <p:sldId id="384" r:id="rId18"/>
    <p:sldId id="385" r:id="rId19"/>
    <p:sldId id="388" r:id="rId20"/>
    <p:sldId id="397" r:id="rId21"/>
    <p:sldId id="400" r:id="rId22"/>
    <p:sldId id="401" r:id="rId23"/>
    <p:sldId id="375" r:id="rId24"/>
    <p:sldId id="399" r:id="rId25"/>
    <p:sldId id="393" r:id="rId26"/>
    <p:sldId id="392" r:id="rId27"/>
    <p:sldId id="396" r:id="rId28"/>
    <p:sldId id="362" r:id="rId29"/>
  </p:sldIdLst>
  <p:sldSz cx="9144000" cy="6858000" type="screen4x3"/>
  <p:notesSz cx="6858000" cy="9144000"/>
  <p:custDataLst>
    <p:tags r:id="rId32"/>
  </p:custDataLst>
  <p:defaultTextStyle>
    <a:defPPr>
      <a:defRPr lang="en-US"/>
    </a:defPPr>
    <a:lvl1pPr algn="l" defTabSz="912813" rtl="0" fontAlgn="base">
      <a:spcBef>
        <a:spcPct val="0"/>
      </a:spcBef>
      <a:spcAft>
        <a:spcPct val="0"/>
      </a:spcAft>
      <a:defRPr kumimoji="1" kern="1200">
        <a:solidFill>
          <a:schemeClr val="tx1"/>
        </a:solidFill>
        <a:latin typeface="Arial" charset="0"/>
        <a:ea typeface="新細明體" pitchFamily="18" charset="-120"/>
        <a:cs typeface="+mn-cs"/>
      </a:defRPr>
    </a:lvl1pPr>
    <a:lvl2pPr marL="455613" indent="1588" algn="l" defTabSz="912813" rtl="0" fontAlgn="base">
      <a:spcBef>
        <a:spcPct val="0"/>
      </a:spcBef>
      <a:spcAft>
        <a:spcPct val="0"/>
      </a:spcAft>
      <a:defRPr kumimoji="1" kern="1200">
        <a:solidFill>
          <a:schemeClr val="tx1"/>
        </a:solidFill>
        <a:latin typeface="Arial" charset="0"/>
        <a:ea typeface="新細明體" pitchFamily="18" charset="-120"/>
        <a:cs typeface="+mn-cs"/>
      </a:defRPr>
    </a:lvl2pPr>
    <a:lvl3pPr marL="912813" indent="1588" algn="l" defTabSz="912813" rtl="0" fontAlgn="base">
      <a:spcBef>
        <a:spcPct val="0"/>
      </a:spcBef>
      <a:spcAft>
        <a:spcPct val="0"/>
      </a:spcAft>
      <a:defRPr kumimoji="1" kern="1200">
        <a:solidFill>
          <a:schemeClr val="tx1"/>
        </a:solidFill>
        <a:latin typeface="Arial" charset="0"/>
        <a:ea typeface="新細明體" pitchFamily="18" charset="-120"/>
        <a:cs typeface="+mn-cs"/>
      </a:defRPr>
    </a:lvl3pPr>
    <a:lvl4pPr marL="1370013" indent="1588" algn="l" defTabSz="912813" rtl="0" fontAlgn="base">
      <a:spcBef>
        <a:spcPct val="0"/>
      </a:spcBef>
      <a:spcAft>
        <a:spcPct val="0"/>
      </a:spcAft>
      <a:defRPr kumimoji="1" kern="1200">
        <a:solidFill>
          <a:schemeClr val="tx1"/>
        </a:solidFill>
        <a:latin typeface="Arial" charset="0"/>
        <a:ea typeface="新細明體" pitchFamily="18" charset="-120"/>
        <a:cs typeface="+mn-cs"/>
      </a:defRPr>
    </a:lvl4pPr>
    <a:lvl5pPr marL="1827213" indent="1588" algn="l" defTabSz="912813" rtl="0" fontAlgn="base">
      <a:spcBef>
        <a:spcPct val="0"/>
      </a:spcBef>
      <a:spcAft>
        <a:spcPct val="0"/>
      </a:spcAft>
      <a:defRPr kumimoji="1" kern="1200">
        <a:solidFill>
          <a:schemeClr val="tx1"/>
        </a:solidFill>
        <a:latin typeface="Arial" charset="0"/>
        <a:ea typeface="新細明體" pitchFamily="18" charset="-120"/>
        <a:cs typeface="+mn-cs"/>
      </a:defRPr>
    </a:lvl5pPr>
    <a:lvl6pPr marL="2286000" algn="l" defTabSz="914400" rtl="0" eaLnBrk="1" latinLnBrk="0" hangingPunct="1">
      <a:defRPr kumimoji="1" kern="1200">
        <a:solidFill>
          <a:schemeClr val="tx1"/>
        </a:solidFill>
        <a:latin typeface="Arial" charset="0"/>
        <a:ea typeface="新細明體" pitchFamily="18" charset="-120"/>
        <a:cs typeface="+mn-cs"/>
      </a:defRPr>
    </a:lvl6pPr>
    <a:lvl7pPr marL="2743200" algn="l" defTabSz="914400" rtl="0" eaLnBrk="1" latinLnBrk="0" hangingPunct="1">
      <a:defRPr kumimoji="1" kern="1200">
        <a:solidFill>
          <a:schemeClr val="tx1"/>
        </a:solidFill>
        <a:latin typeface="Arial" charset="0"/>
        <a:ea typeface="新細明體" pitchFamily="18" charset="-120"/>
        <a:cs typeface="+mn-cs"/>
      </a:defRPr>
    </a:lvl7pPr>
    <a:lvl8pPr marL="3200400" algn="l" defTabSz="914400" rtl="0" eaLnBrk="1" latinLnBrk="0" hangingPunct="1">
      <a:defRPr kumimoji="1" kern="1200">
        <a:solidFill>
          <a:schemeClr val="tx1"/>
        </a:solidFill>
        <a:latin typeface="Arial" charset="0"/>
        <a:ea typeface="新細明體" pitchFamily="18" charset="-120"/>
        <a:cs typeface="+mn-cs"/>
      </a:defRPr>
    </a:lvl8pPr>
    <a:lvl9pPr marL="3657600" algn="l" defTabSz="914400" rtl="0" eaLnBrk="1" latinLnBrk="0" hangingPunct="1">
      <a:defRPr kumimoji="1" kern="1200">
        <a:solidFill>
          <a:schemeClr val="tx1"/>
        </a:solidFill>
        <a:latin typeface="Arial" charset="0"/>
        <a:ea typeface="新細明體" pitchFamily="18" charset="-120"/>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008000"/>
    <a:srgbClr val="006600"/>
    <a:srgbClr val="99CC99"/>
    <a:srgbClr val="CCFFCC"/>
    <a:srgbClr val="CCCCCC"/>
    <a:srgbClr val="F6AE1E"/>
    <a:srgbClr val="FFFFFF"/>
    <a:srgbClr val="FF0066"/>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D113A9D2-9D6B-4929-AA2D-F23B5EE8CBE7}" styleName="佈景主題樣式 2 - 輔色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佈景主題樣式 2 - 輔色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佈景主題樣式 2 - 輔色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佈景主題樣式 2 - 輔色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佈景主題樣式 2 - 輔色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佈景主題樣式 2 - 輔色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8D230F3-CF80-4859-8CE7-A43EE81993B5}" styleName="淺色樣式 1 - 輔色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中等深淺樣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75DCB02-9BB8-47FD-8907-85C794F793BA}" styleName="佈景主題樣式 1 - 輔色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8335" autoAdjust="0"/>
    <p:restoredTop sz="80588" autoAdjust="0"/>
  </p:normalViewPr>
  <p:slideViewPr>
    <p:cSldViewPr snapToGrid="0">
      <p:cViewPr>
        <p:scale>
          <a:sx n="75" d="100"/>
          <a:sy n="75" d="100"/>
        </p:scale>
        <p:origin x="-912" y="-24"/>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5070"/>
    </p:cViewPr>
  </p:sorterViewPr>
  <p:notesViewPr>
    <p:cSldViewPr snapToGrid="0">
      <p:cViewPr varScale="1">
        <p:scale>
          <a:sx n="54" d="100"/>
          <a:sy n="54" d="100"/>
        </p:scale>
        <p:origin x="-2916" y="-9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ags" Target="tags/tag1.xml"/><Relationship Id="rId37"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notesMaster" Target="notesMasters/notesMaster1.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914363" fontAlgn="auto">
              <a:spcBef>
                <a:spcPts val="0"/>
              </a:spcBef>
              <a:spcAft>
                <a:spcPts val="0"/>
              </a:spcAft>
              <a:defRPr kumimoji="0" sz="1200">
                <a:latin typeface="+mn-lt"/>
                <a:ea typeface="+mn-ea"/>
              </a:defRPr>
            </a:lvl1pPr>
          </a:lstStyle>
          <a:p>
            <a:pPr>
              <a:defRPr/>
            </a:pPr>
            <a:r>
              <a:rPr lang="en-US"/>
              <a:t>Tech·</a:t>
            </a:r>
            <a:r>
              <a:rPr lang="en-US" altLang="zh-TW"/>
              <a:t>Days</a:t>
            </a:r>
            <a:r>
              <a:rPr lang="en-US"/>
              <a:t>  Taiwan  2009</a:t>
            </a:r>
            <a:endParaRPr lang="en-US">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kumimoji="0" sz="1200">
                <a:latin typeface="Trebuchet MS" pitchFamily="34" charset="0"/>
                <a:ea typeface="+mn-ea"/>
              </a:defRPr>
            </a:lvl1pPr>
          </a:lstStyle>
          <a:p>
            <a:pPr>
              <a:defRPr/>
            </a:pPr>
            <a:r>
              <a:rPr lang="en-US"/>
              <a:t>Sep 22 – 24, 2009</a:t>
            </a: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defTabSz="914363" fontAlgn="auto">
              <a:spcBef>
                <a:spcPts val="0"/>
              </a:spcBef>
              <a:spcAft>
                <a:spcPts val="0"/>
              </a:spcAft>
              <a:defRPr kumimoji="0" sz="500">
                <a:solidFill>
                  <a:srgbClr val="000000"/>
                </a:solidFill>
                <a:latin typeface="Trebuchet MS" pitchFamily="34" charset="0"/>
                <a:ea typeface="+mn-ea"/>
              </a:defRPr>
            </a:lvl1pPr>
          </a:lstStyle>
          <a:p>
            <a:pPr>
              <a:defRPr/>
            </a:pPr>
            <a:r>
              <a:rPr lang="en-US"/>
              <a:t>© 2009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400" y="8685213"/>
            <a:ext cx="608013" cy="457200"/>
          </a:xfrm>
          <a:prstGeom prst="rect">
            <a:avLst/>
          </a:prstGeom>
        </p:spPr>
        <p:txBody>
          <a:bodyPr vert="horz" lIns="91440" tIns="45720" rIns="91440" bIns="45720" rtlCol="0" anchor="b"/>
          <a:lstStyle>
            <a:lvl1pPr algn="r" defTabSz="914363" fontAlgn="auto">
              <a:spcBef>
                <a:spcPts val="0"/>
              </a:spcBef>
              <a:spcAft>
                <a:spcPts val="0"/>
              </a:spcAft>
              <a:defRPr kumimoji="0" sz="1200">
                <a:latin typeface="Trebuchet MS" pitchFamily="34" charset="0"/>
                <a:ea typeface="+mn-ea"/>
              </a:defRPr>
            </a:lvl1pPr>
          </a:lstStyle>
          <a:p>
            <a:pPr>
              <a:defRPr/>
            </a:pPr>
            <a:fld id="{96A06D84-6962-451A-A522-3C4688419615}"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914363" fontAlgn="auto">
              <a:spcBef>
                <a:spcPts val="0"/>
              </a:spcBef>
              <a:spcAft>
                <a:spcPts val="0"/>
              </a:spcAft>
              <a:defRPr kumimoji="0" sz="1200">
                <a:latin typeface="Trebuchet MS" pitchFamily="34" charset="0"/>
                <a:ea typeface="+mn-ea"/>
              </a:defRPr>
            </a:lvl1pPr>
          </a:lstStyle>
          <a:p>
            <a:pPr>
              <a:defRPr/>
            </a:pPr>
            <a:r>
              <a:rPr lang="en-US"/>
              <a:t>Tech·Days  Taiwan  2009</a:t>
            </a: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kumimoji="0" sz="1200">
                <a:latin typeface="Trebuchet MS" pitchFamily="34" charset="0"/>
                <a:ea typeface="+mn-ea"/>
              </a:defRPr>
            </a:lvl1pPr>
          </a:lstStyle>
          <a:p>
            <a:pPr>
              <a:defRPr/>
            </a:pPr>
            <a:r>
              <a:rPr lang="en-US"/>
              <a:t>Sep 22 – 24, 2009</a:t>
            </a: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defTabSz="914363" fontAlgn="auto">
              <a:spcBef>
                <a:spcPts val="0"/>
              </a:spcBef>
              <a:spcAft>
                <a:spcPts val="0"/>
              </a:spcAft>
              <a:defRPr kumimoji="0" sz="500">
                <a:solidFill>
                  <a:srgbClr val="000000"/>
                </a:solidFill>
                <a:latin typeface="Trebuchet MS" pitchFamily="34" charset="0"/>
                <a:ea typeface="+mn-ea"/>
              </a:defRPr>
            </a:lvl1pPr>
          </a:lstStyle>
          <a:p>
            <a:pPr>
              <a:defRPr/>
            </a:pPr>
            <a:r>
              <a:rPr lang="en-US"/>
              <a:t>© 2009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endParaRPr lang="en-US" dirty="0"/>
          </a:p>
        </p:txBody>
      </p:sp>
      <p:sp>
        <p:nvSpPr>
          <p:cNvPr id="7" name="Slide Number Placeholder 6"/>
          <p:cNvSpPr>
            <a:spLocks noGrp="1"/>
          </p:cNvSpPr>
          <p:nvPr>
            <p:ph type="sldNum" sz="quarter" idx="5"/>
          </p:nvPr>
        </p:nvSpPr>
        <p:spPr>
          <a:xfrm>
            <a:off x="6172200" y="8685213"/>
            <a:ext cx="684213" cy="457200"/>
          </a:xfrm>
          <a:prstGeom prst="rect">
            <a:avLst/>
          </a:prstGeom>
        </p:spPr>
        <p:txBody>
          <a:bodyPr vert="horz" lIns="91440" tIns="45720" rIns="91440" bIns="45720" rtlCol="0" anchor="b"/>
          <a:lstStyle>
            <a:lvl1pPr algn="r" defTabSz="914363" fontAlgn="auto">
              <a:spcBef>
                <a:spcPts val="0"/>
              </a:spcBef>
              <a:spcAft>
                <a:spcPts val="0"/>
              </a:spcAft>
              <a:defRPr kumimoji="0" sz="1200">
                <a:latin typeface="Trebuchet MS" pitchFamily="34" charset="0"/>
                <a:ea typeface="+mn-ea"/>
              </a:defRPr>
            </a:lvl1pPr>
          </a:lstStyle>
          <a:p>
            <a:pPr>
              <a:defRPr/>
            </a:pPr>
            <a:fld id="{669A6E61-C995-4BE8-BF7A-EF900B55430F}"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defTabSz="912813" rtl="0" eaLnBrk="0" fontAlgn="base" hangingPunct="0">
      <a:lnSpc>
        <a:spcPct val="90000"/>
      </a:lnSpc>
      <a:spcBef>
        <a:spcPct val="30000"/>
      </a:spcBef>
      <a:spcAft>
        <a:spcPts val="338"/>
      </a:spcAft>
      <a:defRPr sz="900" kern="1200">
        <a:solidFill>
          <a:schemeClr val="tx1"/>
        </a:solidFill>
        <a:latin typeface="Trebuchet MS" pitchFamily="34" charset="0"/>
        <a:ea typeface="+mn-ea"/>
        <a:cs typeface="+mn-cs"/>
      </a:defRPr>
    </a:lvl1pPr>
    <a:lvl2pPr marL="212725" indent="-104775" algn="l" defTabSz="912813" rtl="0" eaLnBrk="0" fontAlgn="base" hangingPunct="0">
      <a:lnSpc>
        <a:spcPct val="90000"/>
      </a:lnSpc>
      <a:spcBef>
        <a:spcPct val="30000"/>
      </a:spcBef>
      <a:spcAft>
        <a:spcPts val="338"/>
      </a:spcAft>
      <a:buFont typeface="Arial" charset="0"/>
      <a:buChar char="•"/>
      <a:defRPr sz="900" kern="1200">
        <a:solidFill>
          <a:schemeClr val="tx1"/>
        </a:solidFill>
        <a:latin typeface="Trebuchet MS" pitchFamily="34" charset="0"/>
        <a:ea typeface="+mn-ea"/>
        <a:cs typeface="+mn-cs"/>
      </a:defRPr>
    </a:lvl2pPr>
    <a:lvl3pPr marL="327025" indent="-114300" algn="l" defTabSz="912813" rtl="0" eaLnBrk="0" fontAlgn="base" hangingPunct="0">
      <a:lnSpc>
        <a:spcPct val="90000"/>
      </a:lnSpc>
      <a:spcBef>
        <a:spcPct val="30000"/>
      </a:spcBef>
      <a:spcAft>
        <a:spcPts val="338"/>
      </a:spcAft>
      <a:buFont typeface="Arial" charset="0"/>
      <a:buChar char="•"/>
      <a:defRPr sz="900" kern="1200">
        <a:solidFill>
          <a:schemeClr val="tx1"/>
        </a:solidFill>
        <a:latin typeface="Trebuchet MS" pitchFamily="34" charset="0"/>
        <a:ea typeface="+mn-ea"/>
        <a:cs typeface="+mn-cs"/>
      </a:defRPr>
    </a:lvl3pPr>
    <a:lvl4pPr marL="482600" indent="-146050" algn="l" defTabSz="912813" rtl="0" eaLnBrk="0" fontAlgn="base" hangingPunct="0">
      <a:lnSpc>
        <a:spcPct val="90000"/>
      </a:lnSpc>
      <a:spcBef>
        <a:spcPct val="30000"/>
      </a:spcBef>
      <a:spcAft>
        <a:spcPts val="338"/>
      </a:spcAft>
      <a:buFont typeface="Arial" charset="0"/>
      <a:buChar char="•"/>
      <a:defRPr sz="900" kern="1200">
        <a:solidFill>
          <a:schemeClr val="tx1"/>
        </a:solidFill>
        <a:latin typeface="Trebuchet MS" pitchFamily="34" charset="0"/>
        <a:ea typeface="+mn-ea"/>
        <a:cs typeface="+mn-cs"/>
      </a:defRPr>
    </a:lvl4pPr>
    <a:lvl5pPr marL="614363" indent="-114300" algn="l" defTabSz="912813" rtl="0" eaLnBrk="0" fontAlgn="base" hangingPunct="0">
      <a:lnSpc>
        <a:spcPct val="90000"/>
      </a:lnSpc>
      <a:spcBef>
        <a:spcPct val="30000"/>
      </a:spcBef>
      <a:spcAft>
        <a:spcPts val="338"/>
      </a:spcAft>
      <a:buFont typeface="Arial"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Header Placeholder 3"/>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r>
              <a:rPr lang="en-US" altLang="zh-TW"/>
              <a:t>Tech·Ed  North America 2009</a:t>
            </a:r>
          </a:p>
        </p:txBody>
      </p:sp>
      <p:sp>
        <p:nvSpPr>
          <p:cNvPr id="18434"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fld id="{4DEA0D5A-FFD1-46AD-A0C9-C3B82FA2D3FF}" type="datetime8">
              <a:rPr lang="en-US" altLang="zh-TW"/>
              <a:pPr defTabSz="912813" fontAlgn="base">
                <a:spcBef>
                  <a:spcPct val="0"/>
                </a:spcBef>
                <a:spcAft>
                  <a:spcPct val="0"/>
                </a:spcAft>
                <a:defRPr/>
              </a:pPr>
              <a:t>8/3/2012 2:07 PM</a:t>
            </a:fld>
            <a:endParaRPr lang="en-US" altLang="zh-TW"/>
          </a:p>
        </p:txBody>
      </p:sp>
      <p:sp>
        <p:nvSpPr>
          <p:cNvPr id="18435" name="Footer Placeholder 5"/>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r>
              <a:rPr lang="en-US" altLang="zh-TW" sz="400">
                <a:solidFill>
                  <a:schemeClr val="tx1"/>
                </a:solidFill>
                <a:latin typeface="Segoe"/>
              </a:rPr>
              <a:t>© 2009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defRPr/>
            </a:pPr>
            <a:r>
              <a:rPr lang="en-US" altLang="zh-TW" sz="400">
                <a:solidFill>
                  <a:schemeClr val="tx1"/>
                </a:solidFill>
                <a:latin typeface="Segoe"/>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ltLang="zh-TW" sz="400">
                <a:solidFill>
                  <a:schemeClr val="tx1"/>
                </a:solidFill>
                <a:latin typeface="Segoe"/>
              </a:rPr>
            </a:br>
            <a:r>
              <a:rPr lang="en-US" altLang="zh-TW" sz="400">
                <a:solidFill>
                  <a:schemeClr val="tx1"/>
                </a:solidFill>
                <a:latin typeface="Segoe"/>
              </a:rPr>
              <a:t>MICROSOFT MAKES NO WARRANTIES, EXPRESS, IMPLIED OR STATUTORY, AS TO THE INFORMATION IN THIS PRESENTATION.</a:t>
            </a:r>
          </a:p>
          <a:p>
            <a:pPr defTabSz="912813" fontAlgn="base">
              <a:spcBef>
                <a:spcPct val="0"/>
              </a:spcBef>
              <a:spcAft>
                <a:spcPct val="0"/>
              </a:spcAft>
              <a:defRPr/>
            </a:pPr>
            <a:endParaRPr lang="en-US" altLang="zh-TW" sz="400">
              <a:solidFill>
                <a:schemeClr val="tx1"/>
              </a:solidFill>
              <a:latin typeface="Segoe"/>
            </a:endParaRPr>
          </a:p>
        </p:txBody>
      </p:sp>
      <p:sp>
        <p:nvSpPr>
          <p:cNvPr id="18436" name="Slide Number Placeholder 6"/>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5E44FE25-7879-4545-AE63-A98B96AE76ED}" type="slidenum">
              <a:rPr lang="en-US" altLang="zh-TW"/>
              <a:pPr defTabSz="912813" fontAlgn="base">
                <a:spcBef>
                  <a:spcPct val="0"/>
                </a:spcBef>
                <a:spcAft>
                  <a:spcPct val="0"/>
                </a:spcAft>
                <a:defRPr/>
              </a:pPr>
              <a:t>2</a:t>
            </a:fld>
            <a:endParaRPr lang="en-US" altLang="zh-TW"/>
          </a:p>
        </p:txBody>
      </p:sp>
      <p:sp>
        <p:nvSpPr>
          <p:cNvPr id="39941" name="Slide Image Placeholder 11"/>
          <p:cNvSpPr>
            <a:spLocks noGrp="1" noRot="1" noChangeAspect="1"/>
          </p:cNvSpPr>
          <p:nvPr>
            <p:ph type="sldImg"/>
          </p:nvPr>
        </p:nvSpPr>
        <p:spPr bwMode="auto">
          <a:xfrm>
            <a:off x="1535113" y="457200"/>
            <a:ext cx="3736975" cy="2801938"/>
          </a:xfrm>
          <a:noFill/>
          <a:ln>
            <a:solidFill>
              <a:srgbClr val="000000"/>
            </a:solidFill>
            <a:miter lim="800000"/>
            <a:headEnd/>
            <a:tailEnd/>
          </a:ln>
        </p:spPr>
      </p:sp>
      <p:sp>
        <p:nvSpPr>
          <p:cNvPr id="39942" name="Notes Placeholder 1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ltLang="zh-TW"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Header Placeholder 3"/>
          <p:cNvSpPr txBox="1">
            <a:spLocks noGrp="1"/>
          </p:cNvSpPr>
          <p:nvPr/>
        </p:nvSpPr>
        <p:spPr bwMode="auto">
          <a:xfrm>
            <a:off x="0" y="0"/>
            <a:ext cx="2971800" cy="457200"/>
          </a:xfrm>
          <a:prstGeom prst="rect">
            <a:avLst/>
          </a:prstGeom>
          <a:noFill/>
          <a:ln>
            <a:miter lim="800000"/>
            <a:headEnd/>
            <a:tailEnd/>
          </a:ln>
        </p:spPr>
        <p:txBody>
          <a:bodyPr/>
          <a:lstStyle/>
          <a:p>
            <a:pPr>
              <a:defRPr/>
            </a:pPr>
            <a:endParaRPr kumimoji="0" lang="en-US" altLang="zh-TW" sz="1200">
              <a:latin typeface="Trebuchet MS" pitchFamily="34" charset="0"/>
              <a:ea typeface="+mn-ea"/>
            </a:endParaRPr>
          </a:p>
        </p:txBody>
      </p:sp>
      <p:sp>
        <p:nvSpPr>
          <p:cNvPr id="32770" name="Date Placeholder 4"/>
          <p:cNvSpPr txBox="1">
            <a:spLocks noGrp="1"/>
          </p:cNvSpPr>
          <p:nvPr/>
        </p:nvSpPr>
        <p:spPr bwMode="auto">
          <a:xfrm>
            <a:off x="3884613" y="0"/>
            <a:ext cx="2971800" cy="457200"/>
          </a:xfrm>
          <a:prstGeom prst="rect">
            <a:avLst/>
          </a:prstGeom>
          <a:noFill/>
          <a:ln>
            <a:miter lim="800000"/>
            <a:headEnd/>
            <a:tailEnd/>
          </a:ln>
        </p:spPr>
        <p:txBody>
          <a:bodyPr/>
          <a:lstStyle/>
          <a:p>
            <a:pPr algn="r">
              <a:defRPr/>
            </a:pPr>
            <a:fld id="{AE1A36EA-EAD7-4872-A5A0-DF2128BF9805}" type="datetime8">
              <a:rPr kumimoji="0" lang="en-US" altLang="zh-TW" sz="1200">
                <a:latin typeface="Trebuchet MS" pitchFamily="34" charset="0"/>
                <a:ea typeface="+mn-ea"/>
              </a:rPr>
              <a:pPr algn="r">
                <a:defRPr/>
              </a:pPr>
              <a:t>8/3/2012 2:07 PM</a:t>
            </a:fld>
            <a:endParaRPr kumimoji="0" lang="en-US" altLang="zh-TW" sz="1200">
              <a:latin typeface="Trebuchet MS" pitchFamily="34" charset="0"/>
              <a:ea typeface="+mn-ea"/>
            </a:endParaRPr>
          </a:p>
        </p:txBody>
      </p:sp>
      <p:sp>
        <p:nvSpPr>
          <p:cNvPr id="32771" name="Footer Placeholder 5"/>
          <p:cNvSpPr txBox="1">
            <a:spLocks noGrp="1"/>
          </p:cNvSpPr>
          <p:nvPr/>
        </p:nvSpPr>
        <p:spPr bwMode="auto">
          <a:xfrm>
            <a:off x="0" y="8685213"/>
            <a:ext cx="6172200" cy="457200"/>
          </a:xfrm>
          <a:prstGeom prst="rect">
            <a:avLst/>
          </a:prstGeom>
          <a:noFill/>
          <a:ln>
            <a:miter lim="800000"/>
            <a:headEnd/>
            <a:tailEnd/>
          </a:ln>
        </p:spPr>
        <p:txBody>
          <a:bodyPr anchor="b"/>
          <a:lstStyle/>
          <a:p>
            <a:pPr>
              <a:defRPr/>
            </a:pPr>
            <a:r>
              <a:rPr kumimoji="0" lang="en-US" altLang="zh-TW" sz="400">
                <a:latin typeface="Segoe"/>
                <a:ea typeface="+mn-ea"/>
              </a:rPr>
              <a:t>© 2007 Microsoft Corporation. All rights reserved. Microsoft, Windows, Windows Vista and other product names are or may be registered trademarks and/or trademarks in the U.S. and/or other countries.</a:t>
            </a:r>
          </a:p>
          <a:p>
            <a:pPr>
              <a:defRPr/>
            </a:pPr>
            <a:r>
              <a:rPr kumimoji="0" lang="en-US" altLang="zh-TW" sz="400">
                <a:latin typeface="Segoe"/>
                <a:ea typeface="+mn-ea"/>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kumimoji="0" lang="en-US" altLang="zh-TW" sz="400">
                <a:latin typeface="Segoe"/>
                <a:ea typeface="+mn-ea"/>
              </a:rPr>
            </a:br>
            <a:r>
              <a:rPr kumimoji="0" lang="en-US" altLang="zh-TW" sz="400">
                <a:latin typeface="Segoe"/>
                <a:ea typeface="+mn-ea"/>
              </a:rPr>
              <a:t>MICROSOFT MAKES NO WARRANTIES, EXPRESS, IMPLIED OR STATUTORY, AS TO THE INFORMATION IN THIS PRESENTATION.</a:t>
            </a:r>
          </a:p>
          <a:p>
            <a:pPr>
              <a:defRPr/>
            </a:pPr>
            <a:endParaRPr kumimoji="0" lang="en-US" altLang="zh-TW" sz="400">
              <a:latin typeface="Segoe"/>
              <a:ea typeface="+mn-ea"/>
            </a:endParaRPr>
          </a:p>
        </p:txBody>
      </p:sp>
      <p:sp>
        <p:nvSpPr>
          <p:cNvPr id="32772" name="Slide Number Placeholder 6"/>
          <p:cNvSpPr txBox="1">
            <a:spLocks noGrp="1"/>
          </p:cNvSpPr>
          <p:nvPr/>
        </p:nvSpPr>
        <p:spPr bwMode="auto">
          <a:xfrm>
            <a:off x="6172200" y="8685213"/>
            <a:ext cx="684213" cy="457200"/>
          </a:xfrm>
          <a:prstGeom prst="rect">
            <a:avLst/>
          </a:prstGeom>
          <a:noFill/>
          <a:ln>
            <a:miter lim="800000"/>
            <a:headEnd/>
            <a:tailEnd/>
          </a:ln>
        </p:spPr>
        <p:txBody>
          <a:bodyPr anchor="b"/>
          <a:lstStyle/>
          <a:p>
            <a:pPr algn="r">
              <a:defRPr/>
            </a:pPr>
            <a:fld id="{C3A48597-DAF6-4125-BC18-DF862B4EF205}" type="slidenum">
              <a:rPr kumimoji="0" lang="en-US" altLang="zh-TW" sz="1200">
                <a:latin typeface="Trebuchet MS" pitchFamily="34" charset="0"/>
                <a:ea typeface="+mn-ea"/>
              </a:rPr>
              <a:pPr algn="r">
                <a:defRPr/>
              </a:pPr>
              <a:t>24</a:t>
            </a:fld>
            <a:endParaRPr kumimoji="0" lang="en-US" altLang="zh-TW" sz="1200">
              <a:latin typeface="Trebuchet MS" pitchFamily="34" charset="0"/>
              <a:ea typeface="+mn-ea"/>
            </a:endParaRPr>
          </a:p>
        </p:txBody>
      </p:sp>
      <p:sp>
        <p:nvSpPr>
          <p:cNvPr id="289798" name="Slide Image Placeholder 11"/>
          <p:cNvSpPr>
            <a:spLocks noGrp="1" noRot="1" noChangeAspect="1" noTextEdit="1"/>
          </p:cNvSpPr>
          <p:nvPr>
            <p:ph type="sldImg"/>
          </p:nvPr>
        </p:nvSpPr>
        <p:spPr bwMode="auto">
          <a:xfrm>
            <a:off x="1535113" y="457200"/>
            <a:ext cx="3736975" cy="2801938"/>
          </a:xfrm>
          <a:noFill/>
          <a:ln>
            <a:solidFill>
              <a:srgbClr val="000000"/>
            </a:solidFill>
            <a:miter lim="800000"/>
            <a:headEnd/>
            <a:tailEnd/>
          </a:ln>
        </p:spPr>
      </p:sp>
      <p:sp>
        <p:nvSpPr>
          <p:cNvPr id="289799" name="Notes Placeholder 1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ltLang="zh-TW"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jpeg"/><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3"/>
          <p:cNvSpPr>
            <a:spLocks noGrp="1"/>
          </p:cNvSpPr>
          <p:nvPr>
            <p:ph type="dt" sz="half" idx="10"/>
          </p:nvPr>
        </p:nvSpPr>
        <p:spPr/>
        <p:txBody>
          <a:bodyPr/>
          <a:lstStyle>
            <a:lvl1pPr>
              <a:defRPr/>
            </a:lvl1pPr>
          </a:lstStyle>
          <a:p>
            <a:pPr>
              <a:defRPr/>
            </a:pPr>
            <a:fld id="{1A15B75C-7E20-4568-B3A3-E05026CA819B}" type="datetimeFigureOut">
              <a:rPr lang="zh-TW" altLang="en-US"/>
              <a:pPr>
                <a:defRPr/>
              </a:pPr>
              <a:t>2012/8/3</a:t>
            </a:fld>
            <a:endParaRPr lang="zh-TW" altLang="en-US"/>
          </a:p>
        </p:txBody>
      </p:sp>
      <p:sp>
        <p:nvSpPr>
          <p:cNvPr id="3" name="頁尾版面配置區 4"/>
          <p:cNvSpPr>
            <a:spLocks noGrp="1"/>
          </p:cNvSpPr>
          <p:nvPr>
            <p:ph type="ftr" sz="quarter" idx="11"/>
          </p:nvPr>
        </p:nvSpPr>
        <p:spPr/>
        <p:txBody>
          <a:bodyPr/>
          <a:lstStyle>
            <a:lvl1pPr>
              <a:defRPr/>
            </a:lvl1pPr>
          </a:lstStyle>
          <a:p>
            <a:pPr>
              <a:defRPr/>
            </a:pPr>
            <a:endParaRPr lang="zh-TW" altLang="en-US"/>
          </a:p>
        </p:txBody>
      </p:sp>
      <p:sp>
        <p:nvSpPr>
          <p:cNvPr id="4" name="投影片編號版面配置區 5"/>
          <p:cNvSpPr>
            <a:spLocks noGrp="1"/>
          </p:cNvSpPr>
          <p:nvPr>
            <p:ph type="sldNum" sz="quarter" idx="12"/>
          </p:nvPr>
        </p:nvSpPr>
        <p:spPr/>
        <p:txBody>
          <a:bodyPr/>
          <a:lstStyle>
            <a:lvl1pPr>
              <a:defRPr/>
            </a:lvl1pPr>
          </a:lstStyle>
          <a:p>
            <a:pPr>
              <a:defRPr/>
            </a:pPr>
            <a:fld id="{2EE609B6-E63B-4EEC-9E55-98C22EB7EEE1}" type="slidenum">
              <a:rPr lang="zh-TW" altLang="en-US"/>
              <a:pPr>
                <a:defRPr/>
              </a:pPr>
              <a:t>‹#›</a:t>
            </a:fld>
            <a:endParaRPr lang="zh-TW"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secHead" preserve="1">
  <p:cSld name="區段標題">
    <p:spTree>
      <p:nvGrpSpPr>
        <p:cNvPr id="1" name=""/>
        <p:cNvGrpSpPr/>
        <p:nvPr/>
      </p:nvGrpSpPr>
      <p:grpSpPr>
        <a:xfrm>
          <a:off x="0" y="0"/>
          <a:ext cx="0" cy="0"/>
          <a:chOff x="0" y="0"/>
          <a:chExt cx="0" cy="0"/>
        </a:xfrm>
      </p:grpSpPr>
      <p:pic>
        <p:nvPicPr>
          <p:cNvPr id="4" name="Picture 12" descr="ppt21"/>
          <p:cNvPicPr>
            <a:picLocks noChangeAspect="1" noChangeArrowheads="1"/>
          </p:cNvPicPr>
          <p:nvPr userDrawn="1"/>
        </p:nvPicPr>
        <p:blipFill>
          <a:blip r:embed="rId2"/>
          <a:srcRect/>
          <a:stretch>
            <a:fillRect/>
          </a:stretch>
        </p:blipFill>
        <p:spPr bwMode="auto">
          <a:xfrm>
            <a:off x="0" y="0"/>
            <a:ext cx="9144000" cy="6858000"/>
          </a:xfrm>
          <a:prstGeom prst="rect">
            <a:avLst/>
          </a:prstGeom>
          <a:noFill/>
          <a:ln w="9525">
            <a:noFill/>
            <a:miter lim="800000"/>
            <a:headEnd/>
            <a:tailEnd/>
          </a:ln>
        </p:spPr>
      </p:pic>
      <p:pic>
        <p:nvPicPr>
          <p:cNvPr id="5" name="Picture 13" descr="sunlikeerp"/>
          <p:cNvPicPr>
            <a:picLocks noChangeAspect="1" noChangeArrowheads="1"/>
          </p:cNvPicPr>
          <p:nvPr userDrawn="1"/>
        </p:nvPicPr>
        <p:blipFill>
          <a:blip r:embed="rId3"/>
          <a:srcRect/>
          <a:stretch>
            <a:fillRect/>
          </a:stretch>
        </p:blipFill>
        <p:spPr bwMode="auto">
          <a:xfrm>
            <a:off x="6845300" y="-38100"/>
            <a:ext cx="2324100" cy="1549400"/>
          </a:xfrm>
          <a:prstGeom prst="rect">
            <a:avLst/>
          </a:prstGeom>
          <a:noFill/>
          <a:ln w="9525">
            <a:noFill/>
            <a:miter lim="800000"/>
            <a:headEnd/>
            <a:tailEnd/>
          </a:ln>
        </p:spPr>
      </p:pic>
      <p:sp>
        <p:nvSpPr>
          <p:cNvPr id="2" name="標題 1"/>
          <p:cNvSpPr>
            <a:spLocks noGrp="1"/>
          </p:cNvSpPr>
          <p:nvPr>
            <p:ph type="title"/>
          </p:nvPr>
        </p:nvSpPr>
        <p:spPr>
          <a:xfrm>
            <a:off x="722313" y="1536700"/>
            <a:ext cx="7772400" cy="1362075"/>
          </a:xfrm>
        </p:spPr>
        <p:txBody>
          <a:bodyPr/>
          <a:lstStyle>
            <a:lvl1pPr algn="l">
              <a:defRPr sz="4000" b="1" cap="all">
                <a:latin typeface="微軟正黑體" pitchFamily="34" charset="-120"/>
                <a:ea typeface="微軟正黑體" pitchFamily="34" charset="-120"/>
              </a:defRPr>
            </a:lvl1pPr>
          </a:lstStyle>
          <a:p>
            <a:r>
              <a:rPr lang="zh-TW" altLang="en-US" dirty="0" smtClean="0"/>
              <a:t>按一下以編輯母片標題樣式</a:t>
            </a:r>
            <a:endParaRPr lang="zh-TW" altLang="en-US" dirty="0"/>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solidFill>
                <a:latin typeface="微軟正黑體" pitchFamily="34" charset="-120"/>
                <a:ea typeface="微軟正黑體" pitchFamily="34" charset="-12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6" name="日期版面配置區 3"/>
          <p:cNvSpPr>
            <a:spLocks noGrp="1"/>
          </p:cNvSpPr>
          <p:nvPr>
            <p:ph type="dt" sz="half" idx="10"/>
          </p:nvPr>
        </p:nvSpPr>
        <p:spPr>
          <a:xfrm>
            <a:off x="457200" y="6356350"/>
            <a:ext cx="2133600" cy="365125"/>
          </a:xfrm>
          <a:prstGeom prst="rect">
            <a:avLst/>
          </a:prstGeom>
        </p:spPr>
        <p:txBody>
          <a:bodyPr/>
          <a:lstStyle>
            <a:lvl1pPr>
              <a:defRPr>
                <a:ea typeface="新細明體" charset="-120"/>
              </a:defRPr>
            </a:lvl1pPr>
          </a:lstStyle>
          <a:p>
            <a:pPr>
              <a:defRPr/>
            </a:pPr>
            <a:fld id="{AA930973-47BE-4E22-B47D-97DBDCD7F5C1}" type="datetimeFigureOut">
              <a:rPr lang="zh-TW" altLang="en-US"/>
              <a:pPr>
                <a:defRPr/>
              </a:pPr>
              <a:t>2012/8/3</a:t>
            </a:fld>
            <a:endParaRPr lang="zh-TW" altLang="en-US"/>
          </a:p>
        </p:txBody>
      </p:sp>
      <p:sp>
        <p:nvSpPr>
          <p:cNvPr id="7" name="頁尾版面配置區 4"/>
          <p:cNvSpPr>
            <a:spLocks noGrp="1"/>
          </p:cNvSpPr>
          <p:nvPr>
            <p:ph type="ftr" sz="quarter" idx="11"/>
          </p:nvPr>
        </p:nvSpPr>
        <p:spPr>
          <a:xfrm>
            <a:off x="3124200" y="6356350"/>
            <a:ext cx="2895600" cy="365125"/>
          </a:xfrm>
          <a:prstGeom prst="rect">
            <a:avLst/>
          </a:prstGeom>
        </p:spPr>
        <p:txBody>
          <a:bodyPr/>
          <a:lstStyle>
            <a:lvl1pPr>
              <a:defRPr>
                <a:ea typeface="新細明體" charset="-120"/>
              </a:defRPr>
            </a:lvl1pPr>
          </a:lstStyle>
          <a:p>
            <a:pPr>
              <a:defRPr/>
            </a:pPr>
            <a:endParaRPr lang="zh-TW" altLang="en-US"/>
          </a:p>
        </p:txBody>
      </p:sp>
      <p:sp>
        <p:nvSpPr>
          <p:cNvPr id="8" name="投影片編號版面配置區 5"/>
          <p:cNvSpPr>
            <a:spLocks noGrp="1"/>
          </p:cNvSpPr>
          <p:nvPr>
            <p:ph type="sldNum" sz="quarter" idx="12"/>
          </p:nvPr>
        </p:nvSpPr>
        <p:spPr>
          <a:xfrm>
            <a:off x="6553200" y="6356350"/>
            <a:ext cx="2133600" cy="365125"/>
          </a:xfrm>
          <a:prstGeom prst="rect">
            <a:avLst/>
          </a:prstGeom>
        </p:spPr>
        <p:txBody>
          <a:bodyPr/>
          <a:lstStyle>
            <a:lvl1pPr>
              <a:defRPr>
                <a:ea typeface="新細明體" charset="-120"/>
              </a:defRPr>
            </a:lvl1pPr>
          </a:lstStyle>
          <a:p>
            <a:pPr>
              <a:defRPr/>
            </a:pPr>
            <a:fld id="{B19EEEF4-BD1A-40E7-AD5B-CDA7BD9D6053}" type="slidenum">
              <a:rPr lang="zh-TW" altLang="en-US"/>
              <a:pPr>
                <a:defRPr/>
              </a:pPr>
              <a:t>‹#›</a:t>
            </a:fld>
            <a:endParaRPr lang="zh-TW" altLang="en-US"/>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Related Content Layout">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lvl="0"/>
            <a:r>
              <a:rPr lang="en-US" altLang="zh-TW" noProof="0" dirty="0" smtClean="0"/>
              <a:t>Click to edit Master title style</a:t>
            </a:r>
            <a:endParaRPr lang="en-US" noProof="0" dirty="0"/>
          </a:p>
        </p:txBody>
      </p:sp>
      <p:sp>
        <p:nvSpPr>
          <p:cNvPr id="11" name="Content Placeholder 10"/>
          <p:cNvSpPr>
            <a:spLocks noGrp="1"/>
          </p:cNvSpPr>
          <p:nvPr>
            <p:ph sz="quarter" idx="10"/>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altLang="zh-TW" dirty="0" smtClean="0"/>
              <a:t>Click to edit Master text styles</a:t>
            </a:r>
          </a:p>
        </p:txBody>
      </p:sp>
      <p:sp>
        <p:nvSpPr>
          <p:cNvPr id="12" name="Content Placeholder 10"/>
          <p:cNvSpPr>
            <a:spLocks noGrp="1"/>
          </p:cNvSpPr>
          <p:nvPr>
            <p:ph sz="quarter" idx="1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altLang="zh-TW" dirty="0" smtClean="0"/>
              <a:t>Click to edit Master text styles</a:t>
            </a:r>
          </a:p>
        </p:txBody>
      </p:sp>
      <p:sp>
        <p:nvSpPr>
          <p:cNvPr id="13" name="Content Placeholder 10"/>
          <p:cNvSpPr>
            <a:spLocks noGrp="1"/>
          </p:cNvSpPr>
          <p:nvPr>
            <p:ph sz="quarter" idx="12"/>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altLang="zh-TW" dirty="0" smtClean="0"/>
              <a:t>Click to edit Master text styles</a:t>
            </a:r>
          </a:p>
        </p:txBody>
      </p:sp>
      <p:sp>
        <p:nvSpPr>
          <p:cNvPr id="14" name="Content Placeholder 10"/>
          <p:cNvSpPr>
            <a:spLocks noGrp="1"/>
          </p:cNvSpPr>
          <p:nvPr>
            <p:ph sz="quarter" idx="13"/>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altLang="zh-TW" dirty="0" smtClean="0"/>
              <a:t>Click to edit Master text styles</a:t>
            </a:r>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1_Demo, Video etc. &quot;special&quot; slides">
    <p:spTree>
      <p:nvGrpSpPr>
        <p:cNvPr id="1" name=""/>
        <p:cNvGrpSpPr/>
        <p:nvPr/>
      </p:nvGrpSpPr>
      <p:grpSpPr>
        <a:xfrm>
          <a:off x="0" y="0"/>
          <a:ext cx="0" cy="0"/>
          <a:chOff x="0" y="0"/>
          <a:chExt cx="0" cy="0"/>
        </a:xfrm>
      </p:grpSpPr>
      <p:pic>
        <p:nvPicPr>
          <p:cNvPr id="5" name="Picture 6" descr="ppt21"/>
          <p:cNvPicPr>
            <a:picLocks noChangeAspect="1" noChangeArrowheads="1"/>
          </p:cNvPicPr>
          <p:nvPr userDrawn="1"/>
        </p:nvPicPr>
        <p:blipFill>
          <a:blip r:embed="rId2"/>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bwMode="white">
          <a:xfrm>
            <a:off x="412749" y="1372903"/>
            <a:ext cx="7651245" cy="752822"/>
          </a:xfrm>
        </p:spPr>
        <p:txBody>
          <a:bodyPr>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微軟正黑體" pitchFamily="34" charset="-120"/>
                <a:ea typeface="微軟正黑體" pitchFamily="34" charset="-120"/>
                <a:cs typeface="Arial" charset="0"/>
              </a:defRPr>
            </a:lvl1pPr>
          </a:lstStyle>
          <a:p>
            <a:r>
              <a:rPr lang="en-US" dirty="0" smtClean="0"/>
              <a:t>Click to edit Master title style</a:t>
            </a:r>
            <a:endParaRPr lang="en-US" dirty="0"/>
          </a:p>
        </p:txBody>
      </p:sp>
      <p:sp>
        <p:nvSpPr>
          <p:cNvPr id="3" name="Subtitle 2"/>
          <p:cNvSpPr>
            <a:spLocks noGrp="1"/>
          </p:cNvSpPr>
          <p:nvPr>
            <p:ph type="subTitle" idx="1"/>
          </p:nvPr>
        </p:nvSpPr>
        <p:spPr bwMode="white">
          <a:xfrm>
            <a:off x="425449" y="3117365"/>
            <a:ext cx="6803209" cy="461665"/>
          </a:xfrm>
        </p:spPr>
        <p:txBody>
          <a:bodyPr>
            <a:noAutofit/>
          </a:bodyPr>
          <a:lstStyle>
            <a:lvl1pPr marL="0" indent="0" algn="l">
              <a:lnSpc>
                <a:spcPct val="90000"/>
              </a:lnSpc>
              <a:spcBef>
                <a:spcPts val="0"/>
              </a:spcBef>
              <a:buNone/>
              <a:defRPr sz="2000">
                <a:solidFill>
                  <a:schemeClr val="bg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Click to edit Master subtitle style</a:t>
            </a:r>
            <a:endParaRPr lang="en-US" dirty="0"/>
          </a:p>
        </p:txBody>
      </p:sp>
      <p:sp>
        <p:nvSpPr>
          <p:cNvPr id="7" name="Text Placeholder 6"/>
          <p:cNvSpPr>
            <a:spLocks noGrp="1"/>
          </p:cNvSpPr>
          <p:nvPr>
            <p:ph type="body" sz="quarter" idx="10"/>
          </p:nvPr>
        </p:nvSpPr>
        <p:spPr bwMode="white">
          <a:xfrm>
            <a:off x="409193" y="270137"/>
            <a:ext cx="7681913" cy="1059925"/>
          </a:xfrm>
        </p:spPr>
        <p:txBody>
          <a:bodyPr>
            <a:noAutofit/>
            <a:scene3d>
              <a:camera prst="orthographicFront"/>
              <a:lightRig rig="balanced" dir="t">
                <a:rot lat="0" lon="0" rev="2100000"/>
              </a:lightRig>
            </a:scene3d>
            <a:sp3d extrusionH="57150" prstMaterial="metal">
              <a:bevelT w="38100" h="25400"/>
              <a:contourClr>
                <a:schemeClr val="bg2"/>
              </a:contourClr>
            </a:sp3d>
          </a:bodyPr>
          <a:lstStyle>
            <a:lvl1pPr marL="0" indent="0" algn="l">
              <a:buFont typeface="Arial" pitchFamily="34" charset="0"/>
              <a:buNone/>
              <a:defRPr kumimoji="0" lang="en-US" sz="7200" b="1" i="0" u="none" strike="noStrike" kern="1200" cap="none" spc="0" normalizeH="0" baseline="0" noProof="0" dirty="0" smtClean="0">
                <a:ln w="50800"/>
                <a:solidFill>
                  <a:schemeClr val="bg1">
                    <a:shade val="50000"/>
                  </a:schemeClr>
                </a:solidFill>
                <a:effectLst/>
                <a:uLnTx/>
                <a:uFillTx/>
                <a:latin typeface="微軟正黑體" pitchFamily="34" charset="-120"/>
                <a:ea typeface="微軟正黑體" pitchFamily="34" charset="-120"/>
                <a:cs typeface="+mn-cs"/>
              </a:defRPr>
            </a:lvl1pPr>
          </a:lstStyle>
          <a:p>
            <a:pPr lvl="0"/>
            <a:r>
              <a:rPr lang="en-US" altLang="zh-TW" dirty="0" smtClean="0"/>
              <a:t>Click to edit Master text styles</a:t>
            </a: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scene3d>
              <a:camera prst="orthographicFront"/>
              <a:lightRig rig="balanced" dir="t">
                <a:rot lat="0" lon="0" rev="2100000"/>
              </a:lightRig>
            </a:scene3d>
            <a:sp3d extrusionH="57150" prstMaterial="metal">
              <a:bevelT w="38100" h="25400"/>
              <a:contourClr>
                <a:schemeClr val="bg2"/>
              </a:contourClr>
            </a:sp3d>
          </a:bodyPr>
          <a:lstStyle>
            <a:lvl1pPr algn="l" defTabSz="914363" rtl="0" eaLnBrk="1" latinLnBrk="0" hangingPunct="1">
              <a:lnSpc>
                <a:spcPct val="90000"/>
              </a:lnSpc>
              <a:spcBef>
                <a:spcPct val="0"/>
              </a:spcBef>
              <a:buNone/>
              <a:defRPr lang="en-US" sz="6000" b="1" kern="1200" cap="none" spc="0" dirty="0">
                <a:ln w="50800"/>
                <a:solidFill>
                  <a:schemeClr val="bg1">
                    <a:shade val="50000"/>
                  </a:schemeClr>
                </a:solidFill>
                <a:effectLst/>
                <a:latin typeface="+mj-lt"/>
                <a:ea typeface="+mn-ea"/>
                <a:cs typeface="+mn-cs"/>
              </a:defRPr>
            </a:lvl1pPr>
          </a:lstStyle>
          <a:p>
            <a:r>
              <a:rPr lang="en-US" dirty="0"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accent1">
                    <a:lumMod val="2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Demo, Video etc. &quot;special&quot; slides">
    <p:spTree>
      <p:nvGrpSpPr>
        <p:cNvPr id="1" name=""/>
        <p:cNvGrpSpPr/>
        <p:nvPr/>
      </p:nvGrpSpPr>
      <p:grpSpPr>
        <a:xfrm>
          <a:off x="0" y="0"/>
          <a:ext cx="0" cy="0"/>
          <a:chOff x="0" y="0"/>
          <a:chExt cx="0" cy="0"/>
        </a:xfrm>
      </p:grpSpPr>
      <p:pic>
        <p:nvPicPr>
          <p:cNvPr id="5" name="Picture 7" descr="ppt2"/>
          <p:cNvPicPr>
            <a:picLocks noChangeAspect="1" noChangeArrowheads="1"/>
          </p:cNvPicPr>
          <p:nvPr userDrawn="1"/>
        </p:nvPicPr>
        <p:blipFill>
          <a:blip r:embed="rId2"/>
          <a:srcRect/>
          <a:stretch>
            <a:fillRect/>
          </a:stretch>
        </p:blipFill>
        <p:spPr bwMode="auto">
          <a:xfrm>
            <a:off x="0" y="0"/>
            <a:ext cx="9144000" cy="6858000"/>
          </a:xfrm>
          <a:prstGeom prst="rect">
            <a:avLst/>
          </a:prstGeom>
          <a:noFill/>
        </p:spPr>
      </p:pic>
      <p:pic>
        <p:nvPicPr>
          <p:cNvPr id="6" name="Picture 8" descr="sunlikeerp"/>
          <p:cNvPicPr>
            <a:picLocks noChangeAspect="1" noChangeArrowheads="1"/>
          </p:cNvPicPr>
          <p:nvPr userDrawn="1"/>
        </p:nvPicPr>
        <p:blipFill>
          <a:blip r:embed="rId3"/>
          <a:srcRect/>
          <a:stretch>
            <a:fillRect/>
          </a:stretch>
        </p:blipFill>
        <p:spPr bwMode="auto">
          <a:xfrm>
            <a:off x="7480300" y="-215900"/>
            <a:ext cx="1727200" cy="1150938"/>
          </a:xfrm>
          <a:prstGeom prst="rect">
            <a:avLst/>
          </a:prstGeom>
          <a:noFill/>
        </p:spPr>
      </p:pic>
      <p:sp>
        <p:nvSpPr>
          <p:cNvPr id="2" name="Title 1"/>
          <p:cNvSpPr>
            <a:spLocks noGrp="1"/>
          </p:cNvSpPr>
          <p:nvPr>
            <p:ph type="ctrTitle"/>
          </p:nvPr>
        </p:nvSpPr>
        <p:spPr bwMode="white">
          <a:xfrm>
            <a:off x="412749" y="1372903"/>
            <a:ext cx="7651245" cy="752822"/>
          </a:xfrm>
        </p:spPr>
        <p:txBody>
          <a:bodyPr>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微軟正黑體" pitchFamily="34" charset="-120"/>
                <a:ea typeface="微軟正黑體" pitchFamily="34" charset="-120"/>
                <a:cs typeface="Arial" charset="0"/>
              </a:defRPr>
            </a:lvl1pPr>
          </a:lstStyle>
          <a:p>
            <a:r>
              <a:rPr lang="en-US" dirty="0" smtClean="0"/>
              <a:t>Click to edit Master title style</a:t>
            </a:r>
            <a:endParaRPr lang="en-US" dirty="0"/>
          </a:p>
        </p:txBody>
      </p:sp>
      <p:sp>
        <p:nvSpPr>
          <p:cNvPr id="3" name="Subtitle 2"/>
          <p:cNvSpPr>
            <a:spLocks noGrp="1"/>
          </p:cNvSpPr>
          <p:nvPr>
            <p:ph type="subTitle" idx="1"/>
          </p:nvPr>
        </p:nvSpPr>
        <p:spPr bwMode="white">
          <a:xfrm>
            <a:off x="425449" y="3117365"/>
            <a:ext cx="6803209" cy="461665"/>
          </a:xfrm>
        </p:spPr>
        <p:txBody>
          <a:bodyPr>
            <a:noAutofit/>
          </a:bodyPr>
          <a:lstStyle>
            <a:lvl1pPr marL="0" indent="0" algn="l">
              <a:lnSpc>
                <a:spcPct val="90000"/>
              </a:lnSpc>
              <a:spcBef>
                <a:spcPts val="0"/>
              </a:spcBef>
              <a:buNone/>
              <a:defRPr sz="2000">
                <a:solidFill>
                  <a:schemeClr val="bg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Click to edit Master subtitle style</a:t>
            </a:r>
            <a:endParaRPr lang="en-US" dirty="0"/>
          </a:p>
        </p:txBody>
      </p:sp>
      <p:sp>
        <p:nvSpPr>
          <p:cNvPr id="7" name="Text Placeholder 6"/>
          <p:cNvSpPr>
            <a:spLocks noGrp="1"/>
          </p:cNvSpPr>
          <p:nvPr>
            <p:ph type="body" sz="quarter" idx="10"/>
          </p:nvPr>
        </p:nvSpPr>
        <p:spPr bwMode="white">
          <a:xfrm>
            <a:off x="409193" y="270137"/>
            <a:ext cx="7681913" cy="1059925"/>
          </a:xfrm>
        </p:spPr>
        <p:txBody>
          <a:bodyPr>
            <a:noAutofit/>
            <a:scene3d>
              <a:camera prst="orthographicFront"/>
              <a:lightRig rig="balanced" dir="t">
                <a:rot lat="0" lon="0" rev="2100000"/>
              </a:lightRig>
            </a:scene3d>
            <a:sp3d extrusionH="57150" prstMaterial="metal">
              <a:bevelT w="38100" h="25400"/>
              <a:contourClr>
                <a:schemeClr val="bg2"/>
              </a:contourClr>
            </a:sp3d>
          </a:bodyPr>
          <a:lstStyle>
            <a:lvl1pPr marL="0" indent="0" algn="l">
              <a:buFont typeface="Arial" pitchFamily="34" charset="0"/>
              <a:buNone/>
              <a:defRPr kumimoji="0" lang="en-US" sz="7200" b="1" i="0" u="none" strike="noStrike" kern="1200" cap="none" spc="0" normalizeH="0" baseline="0" noProof="0" dirty="0" smtClean="0">
                <a:ln w="50800"/>
                <a:solidFill>
                  <a:schemeClr val="bg1">
                    <a:shade val="50000"/>
                  </a:schemeClr>
                </a:solidFill>
                <a:effectLst/>
                <a:uLnTx/>
                <a:uFillTx/>
                <a:latin typeface="微軟正黑體" pitchFamily="34" charset="-120"/>
                <a:ea typeface="微軟正黑體" pitchFamily="34" charset="-120"/>
                <a:cs typeface="+mn-cs"/>
              </a:defRPr>
            </a:lvl1pPr>
          </a:lstStyle>
          <a:p>
            <a:pPr lvl="0"/>
            <a:r>
              <a:rPr lang="en-US" altLang="zh-TW" dirty="0" smtClean="0"/>
              <a:t>Click to edit Master text styles</a:t>
            </a:r>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scene3d>
              <a:camera prst="orthographicFront"/>
              <a:lightRig rig="balanced" dir="t">
                <a:rot lat="0" lon="0" rev="2100000"/>
              </a:lightRig>
            </a:scene3d>
            <a:sp3d extrusionH="57150" prstMaterial="metal">
              <a:bevelT w="38100" h="25400"/>
              <a:contourClr>
                <a:schemeClr val="bg2"/>
              </a:contourClr>
            </a:sp3d>
          </a:bodyPr>
          <a:lstStyle>
            <a:lvl1pPr>
              <a:defRPr b="1" cap="none" spc="0">
                <a:ln w="50800"/>
                <a:solidFill>
                  <a:schemeClr val="bg1">
                    <a:shade val="50000"/>
                  </a:schemeClr>
                </a:solidFill>
                <a:effectLst/>
                <a:latin typeface="+mj-lt"/>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solidFill>
                  <a:schemeClr val="bg1"/>
                </a:solidFill>
                <a:latin typeface="+mn-lt"/>
              </a:defRPr>
            </a:lvl1pPr>
            <a:lvl2pPr>
              <a:lnSpc>
                <a:spcPct val="90000"/>
              </a:lnSpc>
              <a:defRPr>
                <a:solidFill>
                  <a:schemeClr val="bg1"/>
                </a:solidFill>
                <a:latin typeface="+mn-lt"/>
              </a:defRPr>
            </a:lvl2pPr>
            <a:lvl3pPr>
              <a:lnSpc>
                <a:spcPct val="90000"/>
              </a:lnSpc>
              <a:defRPr>
                <a:solidFill>
                  <a:schemeClr val="bg1"/>
                </a:solidFill>
                <a:latin typeface="+mn-lt"/>
              </a:defRPr>
            </a:lvl3pPr>
            <a:lvl4pPr>
              <a:lnSpc>
                <a:spcPct val="90000"/>
              </a:lnSpc>
              <a:defRPr>
                <a:solidFill>
                  <a:schemeClr val="bg1"/>
                </a:solidFill>
                <a:latin typeface="+mn-lt"/>
              </a:defRPr>
            </a:lvl4pPr>
            <a:lvl5pPr>
              <a:lnSpc>
                <a:spcPct val="90000"/>
              </a:lnSpc>
              <a:defRPr>
                <a:solidFill>
                  <a:schemeClr val="bg1"/>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solidFill>
                  <a:schemeClr val="bg1"/>
                </a:solidFill>
              </a:defRPr>
            </a:lvl1pPr>
            <a:lvl2pPr>
              <a:lnSpc>
                <a:spcPct val="90000"/>
              </a:lnSpc>
              <a:defRPr>
                <a:solidFill>
                  <a:schemeClr val="bg1"/>
                </a:solidFill>
              </a:defRPr>
            </a:lvl2pPr>
            <a:lvl3pPr>
              <a:lnSpc>
                <a:spcPct val="90000"/>
              </a:lnSpc>
              <a:defRPr>
                <a:solidFill>
                  <a:schemeClr val="bg1"/>
                </a:solidFill>
              </a:defRPr>
            </a:lvl3pPr>
            <a:lvl4pPr>
              <a:lnSpc>
                <a:spcPct val="90000"/>
              </a:lnSpc>
              <a:defRPr>
                <a:solidFill>
                  <a:schemeClr val="bg1"/>
                </a:solidFill>
              </a:defRPr>
            </a:lvl4pPr>
            <a:lvl5pPr>
              <a:lnSpc>
                <a:spcPct val="90000"/>
              </a:lnSpc>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theme" Target="../theme/theme4.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17" Type="http://schemas.openxmlformats.org/officeDocument/2006/relationships/image" Target="../media/image7.png"/><Relationship Id="rId2" Type="http://schemas.openxmlformats.org/officeDocument/2006/relationships/slideLayout" Target="../slideLayouts/slideLayout3.xml"/><Relationship Id="rId16"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image" Target="../media/image5.png"/><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image" Target="../media/image4.jpeg"/></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theme" Target="../theme/theme5.xml"/><Relationship Id="rId1" Type="http://schemas.openxmlformats.org/officeDocument/2006/relationships/slideLayout" Target="../slideLayouts/slideLayout14.xml"/><Relationship Id="rId4"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4" descr="ppt1副本"/>
          <p:cNvPicPr>
            <a:picLocks noChangeAspect="1" noChangeArrowheads="1"/>
          </p:cNvPicPr>
          <p:nvPr userDrawn="1"/>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1027" name="標題版面配置區 1"/>
          <p:cNvSpPr>
            <a:spLocks noGrp="1"/>
          </p:cNvSpPr>
          <p:nvPr>
            <p:ph type="title"/>
          </p:nvPr>
        </p:nvSpPr>
        <p:spPr bwMode="auto">
          <a:xfrm>
            <a:off x="520700" y="1016000"/>
            <a:ext cx="4737100" cy="7318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TW" altLang="en-US" smtClean="0"/>
              <a:t>按一下以編輯母片標題樣式</a:t>
            </a:r>
          </a:p>
        </p:txBody>
      </p:sp>
      <p:sp>
        <p:nvSpPr>
          <p:cNvPr id="1028" name="文字版面配置區 2"/>
          <p:cNvSpPr>
            <a:spLocks noGrp="1"/>
          </p:cNvSpPr>
          <p:nvPr>
            <p:ph type="body" idx="1"/>
          </p:nvPr>
        </p:nvSpPr>
        <p:spPr bwMode="auto">
          <a:xfrm>
            <a:off x="457200" y="10668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ea typeface="新細明體" charset="-120"/>
              </a:defRPr>
            </a:lvl1pPr>
          </a:lstStyle>
          <a:p>
            <a:pPr>
              <a:defRPr/>
            </a:pPr>
            <a:fld id="{6C694CE2-F713-43BB-A927-3AE6DCE0FFE4}" type="datetimeFigureOut">
              <a:rPr lang="zh-TW" altLang="en-US"/>
              <a:pPr>
                <a:defRPr/>
              </a:pPr>
              <a:t>2012/8/3</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ea typeface="新細明體" charset="-120"/>
              </a:defRPr>
            </a:lvl1pPr>
          </a:lstStyle>
          <a:p>
            <a:pPr>
              <a:defRPr/>
            </a:pPr>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ea typeface="新細明體" charset="-120"/>
              </a:defRPr>
            </a:lvl1pPr>
          </a:lstStyle>
          <a:p>
            <a:pPr>
              <a:defRPr/>
            </a:pPr>
            <a:fld id="{4987B861-BE3E-4EF2-8500-D83E626CF5EC}" type="slidenum">
              <a:rPr lang="zh-TW" altLang="en-US"/>
              <a:pPr>
                <a:defRPr/>
              </a:pPr>
              <a:t>‹#›</a:t>
            </a:fld>
            <a:endParaRPr lang="zh-TW" altLang="en-US"/>
          </a:p>
        </p:txBody>
      </p:sp>
      <p:pic>
        <p:nvPicPr>
          <p:cNvPr id="1032" name="Picture 12" descr="sunlikeerp1"/>
          <p:cNvPicPr>
            <a:picLocks noChangeAspect="1" noChangeArrowheads="1"/>
          </p:cNvPicPr>
          <p:nvPr userDrawn="1"/>
        </p:nvPicPr>
        <p:blipFill>
          <a:blip r:embed="rId4"/>
          <a:srcRect/>
          <a:stretch>
            <a:fillRect/>
          </a:stretch>
        </p:blipFill>
        <p:spPr bwMode="auto">
          <a:xfrm>
            <a:off x="4019550" y="736600"/>
            <a:ext cx="3886200" cy="2590800"/>
          </a:xfrm>
          <a:prstGeom prst="rect">
            <a:avLst/>
          </a:prstGeom>
          <a:noFill/>
          <a:ln w="9525">
            <a:noFill/>
            <a:miter lim="800000"/>
            <a:headEnd/>
            <a:tailEnd/>
          </a:ln>
        </p:spPr>
      </p:pic>
      <p:pic>
        <p:nvPicPr>
          <p:cNvPr id="1033" name="Picture 13" descr="logo"/>
          <p:cNvPicPr>
            <a:picLocks noChangeAspect="1" noChangeArrowheads="1"/>
          </p:cNvPicPr>
          <p:nvPr userDrawn="1"/>
        </p:nvPicPr>
        <p:blipFill>
          <a:blip r:embed="rId5"/>
          <a:srcRect/>
          <a:stretch>
            <a:fillRect/>
          </a:stretch>
        </p:blipFill>
        <p:spPr bwMode="auto">
          <a:xfrm>
            <a:off x="6962775" y="6156325"/>
            <a:ext cx="1719263" cy="2857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74" r:id="rId1"/>
  </p:sldLayoutIdLst>
  <p:txStyles>
    <p:titleStyle>
      <a:lvl1pPr algn="l" rtl="0" eaLnBrk="0" fontAlgn="base" hangingPunct="0">
        <a:spcBef>
          <a:spcPct val="0"/>
        </a:spcBef>
        <a:spcAft>
          <a:spcPct val="0"/>
        </a:spcAft>
        <a:defRPr kern="1200">
          <a:solidFill>
            <a:schemeClr val="bg1"/>
          </a:solidFill>
          <a:latin typeface="+mj-lt"/>
          <a:ea typeface="+mj-ea"/>
          <a:cs typeface="+mj-cs"/>
        </a:defRPr>
      </a:lvl1pPr>
      <a:lvl2pPr algn="l" rtl="0" eaLnBrk="0" fontAlgn="base" hangingPunct="0">
        <a:spcBef>
          <a:spcPct val="0"/>
        </a:spcBef>
        <a:spcAft>
          <a:spcPct val="0"/>
        </a:spcAft>
        <a:defRPr>
          <a:solidFill>
            <a:schemeClr val="bg1"/>
          </a:solidFill>
          <a:latin typeface="Calibri" pitchFamily="34" charset="0"/>
        </a:defRPr>
      </a:lvl2pPr>
      <a:lvl3pPr algn="l" rtl="0" eaLnBrk="0" fontAlgn="base" hangingPunct="0">
        <a:spcBef>
          <a:spcPct val="0"/>
        </a:spcBef>
        <a:spcAft>
          <a:spcPct val="0"/>
        </a:spcAft>
        <a:defRPr>
          <a:solidFill>
            <a:schemeClr val="bg1"/>
          </a:solidFill>
          <a:latin typeface="Calibri" pitchFamily="34" charset="0"/>
        </a:defRPr>
      </a:lvl3pPr>
      <a:lvl4pPr algn="l" rtl="0" eaLnBrk="0" fontAlgn="base" hangingPunct="0">
        <a:spcBef>
          <a:spcPct val="0"/>
        </a:spcBef>
        <a:spcAft>
          <a:spcPct val="0"/>
        </a:spcAft>
        <a:defRPr>
          <a:solidFill>
            <a:schemeClr val="bg1"/>
          </a:solidFill>
          <a:latin typeface="Calibri" pitchFamily="34" charset="0"/>
        </a:defRPr>
      </a:lvl4pPr>
      <a:lvl5pPr algn="l" rtl="0" eaLnBrk="0" fontAlgn="base" hangingPunct="0">
        <a:spcBef>
          <a:spcPct val="0"/>
        </a:spcBef>
        <a:spcAft>
          <a:spcPct val="0"/>
        </a:spcAft>
        <a:defRPr>
          <a:solidFill>
            <a:schemeClr val="bg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81" name="Picture 9" descr="ppt2"/>
          <p:cNvPicPr>
            <a:picLocks noChangeAspect="1" noChangeArrowheads="1"/>
          </p:cNvPicPr>
          <p:nvPr userDrawn="1"/>
        </p:nvPicPr>
        <p:blipFill>
          <a:blip r:embed="rId2"/>
          <a:srcRect/>
          <a:stretch>
            <a:fillRect/>
          </a:stretch>
        </p:blipFill>
        <p:spPr bwMode="auto">
          <a:xfrm>
            <a:off x="0" y="0"/>
            <a:ext cx="9144000" cy="6858000"/>
          </a:xfrm>
          <a:prstGeom prst="rect">
            <a:avLst/>
          </a:prstGeom>
          <a:noFill/>
        </p:spPr>
      </p:pic>
      <p:pic>
        <p:nvPicPr>
          <p:cNvPr id="3080" name="Picture 8" descr="sunlikeerp"/>
          <p:cNvPicPr>
            <a:picLocks noChangeAspect="1" noChangeArrowheads="1"/>
          </p:cNvPicPr>
          <p:nvPr userDrawn="1"/>
        </p:nvPicPr>
        <p:blipFill>
          <a:blip r:embed="rId3"/>
          <a:srcRect/>
          <a:stretch>
            <a:fillRect/>
          </a:stretch>
        </p:blipFill>
        <p:spPr bwMode="auto">
          <a:xfrm>
            <a:off x="7480300" y="-215900"/>
            <a:ext cx="1727200" cy="1150938"/>
          </a:xfrm>
          <a:prstGeom prst="rect">
            <a:avLst/>
          </a:prstGeom>
          <a:noFill/>
        </p:spPr>
      </p:pic>
      <p:sp>
        <p:nvSpPr>
          <p:cNvPr id="3074" name="標題版面配置區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TW" altLang="en-US" smtClean="0"/>
              <a:t>按一下以編輯母片標題樣式</a:t>
            </a:r>
          </a:p>
        </p:txBody>
      </p:sp>
      <p:sp>
        <p:nvSpPr>
          <p:cNvPr id="3075" name="文字版面配置區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ea typeface="新細明體" charset="-120"/>
              </a:defRPr>
            </a:lvl1pPr>
          </a:lstStyle>
          <a:p>
            <a:pPr>
              <a:defRPr/>
            </a:pPr>
            <a:fld id="{A647724D-DBA8-4BEB-A5A6-97A0203BBD61}" type="datetimeFigureOut">
              <a:rPr lang="zh-TW" altLang="en-US"/>
              <a:pPr>
                <a:defRPr/>
              </a:pPr>
              <a:t>2012/8/3</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ea typeface="新細明體" charset="-120"/>
              </a:defRPr>
            </a:lvl1pPr>
          </a:lstStyle>
          <a:p>
            <a:pPr>
              <a:defRPr/>
            </a:pPr>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ea typeface="新細明體" charset="-120"/>
              </a:defRPr>
            </a:lvl1pPr>
          </a:lstStyle>
          <a:p>
            <a:pPr>
              <a:defRPr/>
            </a:pPr>
            <a:fld id="{9C37301A-4363-446E-A1EC-D64E9E380057}" type="slidenum">
              <a:rPr lang="zh-TW" altLang="en-US"/>
              <a:pPr>
                <a:defRPr/>
              </a:pPr>
              <a:t>‹#›</a:t>
            </a:fld>
            <a:endParaRPr lang="zh-TW" altLang="en-US"/>
          </a:p>
        </p:txBody>
      </p:sp>
    </p:spTree>
  </p:cSld>
  <p:clrMap bg1="lt1" tx1="dk1" bg2="lt2" tx2="dk2" accent1="accent1" accent2="accent2" accent3="accent3" accent4="accent4" accent5="accent5" accent6="accent6" hlink="hlink" folHlink="folHlink"/>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106" name="Picture 10" descr="ppt2"/>
          <p:cNvPicPr>
            <a:picLocks noChangeAspect="1" noChangeArrowheads="1"/>
          </p:cNvPicPr>
          <p:nvPr userDrawn="1"/>
        </p:nvPicPr>
        <p:blipFill>
          <a:blip r:embed="rId2"/>
          <a:srcRect/>
          <a:stretch>
            <a:fillRect/>
          </a:stretch>
        </p:blipFill>
        <p:spPr bwMode="auto">
          <a:xfrm>
            <a:off x="0" y="0"/>
            <a:ext cx="9144000" cy="6858000"/>
          </a:xfrm>
          <a:prstGeom prst="rect">
            <a:avLst/>
          </a:prstGeom>
          <a:noFill/>
        </p:spPr>
      </p:pic>
      <p:pic>
        <p:nvPicPr>
          <p:cNvPr id="4107" name="Picture 11" descr="sunlikeerp"/>
          <p:cNvPicPr>
            <a:picLocks noChangeAspect="1" noChangeArrowheads="1"/>
          </p:cNvPicPr>
          <p:nvPr userDrawn="1"/>
        </p:nvPicPr>
        <p:blipFill>
          <a:blip r:embed="rId3"/>
          <a:srcRect/>
          <a:stretch>
            <a:fillRect/>
          </a:stretch>
        </p:blipFill>
        <p:spPr bwMode="auto">
          <a:xfrm>
            <a:off x="7480300" y="-215900"/>
            <a:ext cx="1727200" cy="1150938"/>
          </a:xfrm>
          <a:prstGeom prst="rect">
            <a:avLst/>
          </a:prstGeom>
          <a:noFill/>
        </p:spPr>
      </p:pic>
      <p:sp>
        <p:nvSpPr>
          <p:cNvPr id="4099" name="標題版面配置區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TW" altLang="en-US" smtClean="0"/>
              <a:t>按一下以編輯母片標題樣式</a:t>
            </a:r>
          </a:p>
        </p:txBody>
      </p:sp>
      <p:sp>
        <p:nvSpPr>
          <p:cNvPr id="4100" name="文字版面配置區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ea typeface="新細明體" charset="-120"/>
              </a:defRPr>
            </a:lvl1pPr>
          </a:lstStyle>
          <a:p>
            <a:pPr>
              <a:defRPr/>
            </a:pPr>
            <a:fld id="{C194F530-05FB-46F0-A72F-2F862C7F05B0}" type="datetimeFigureOut">
              <a:rPr lang="zh-TW" altLang="en-US"/>
              <a:pPr>
                <a:defRPr/>
              </a:pPr>
              <a:t>2012/8/3</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ea typeface="新細明體" charset="-120"/>
              </a:defRPr>
            </a:lvl1pPr>
          </a:lstStyle>
          <a:p>
            <a:pPr>
              <a:defRPr/>
            </a:pPr>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ea typeface="新細明體" charset="-120"/>
              </a:defRPr>
            </a:lvl1pPr>
          </a:lstStyle>
          <a:p>
            <a:pPr>
              <a:defRPr/>
            </a:pPr>
            <a:fld id="{3E6A069D-A844-4279-A65D-1A33F442DB21}" type="slidenum">
              <a:rPr lang="zh-TW" altLang="en-US"/>
              <a:pPr>
                <a:defRPr/>
              </a:pPr>
              <a:t>‹#›</a:t>
            </a:fld>
            <a:endParaRPr lang="zh-TW" altLang="en-US"/>
          </a:p>
        </p:txBody>
      </p:sp>
    </p:spTree>
  </p:cSld>
  <p:clrMap bg1="lt1" tx1="dk1" bg2="lt2" tx2="dk2" accent1="accent1" accent2="accent2" accent3="accent3" accent4="accent4" accent5="accent5" accent6="accent6" hlink="hlink" folHlink="folHlink"/>
  <p:txStyles>
    <p:titleStyle>
      <a:lvl1pPr algn="ctr" rtl="0" eaLnBrk="0" fontAlgn="base" hangingPunct="0">
        <a:spcBef>
          <a:spcPct val="0"/>
        </a:spcBef>
        <a:spcAft>
          <a:spcPct val="0"/>
        </a:spcAft>
        <a:defRPr sz="2000" kern="1200">
          <a:solidFill>
            <a:schemeClr val="tx1"/>
          </a:solidFill>
          <a:latin typeface="+mj-lt"/>
          <a:ea typeface="+mj-ea"/>
          <a:cs typeface="+mj-cs"/>
        </a:defRPr>
      </a:lvl1pPr>
      <a:lvl2pPr algn="ctr" rtl="0" eaLnBrk="0" fontAlgn="base" hangingPunct="0">
        <a:spcBef>
          <a:spcPct val="0"/>
        </a:spcBef>
        <a:spcAft>
          <a:spcPct val="0"/>
        </a:spcAft>
        <a:defRPr sz="2000">
          <a:solidFill>
            <a:schemeClr val="tx1"/>
          </a:solidFill>
          <a:latin typeface="Calibri" pitchFamily="34" charset="0"/>
        </a:defRPr>
      </a:lvl2pPr>
      <a:lvl3pPr algn="ctr" rtl="0" eaLnBrk="0" fontAlgn="base" hangingPunct="0">
        <a:spcBef>
          <a:spcPct val="0"/>
        </a:spcBef>
        <a:spcAft>
          <a:spcPct val="0"/>
        </a:spcAft>
        <a:defRPr sz="2000">
          <a:solidFill>
            <a:schemeClr val="tx1"/>
          </a:solidFill>
          <a:latin typeface="Calibri" pitchFamily="34" charset="0"/>
        </a:defRPr>
      </a:lvl3pPr>
      <a:lvl4pPr algn="ctr" rtl="0" eaLnBrk="0" fontAlgn="base" hangingPunct="0">
        <a:spcBef>
          <a:spcPct val="0"/>
        </a:spcBef>
        <a:spcAft>
          <a:spcPct val="0"/>
        </a:spcAft>
        <a:defRPr sz="2000">
          <a:solidFill>
            <a:schemeClr val="tx1"/>
          </a:solidFill>
          <a:latin typeface="Calibri" pitchFamily="34" charset="0"/>
        </a:defRPr>
      </a:lvl4pPr>
      <a:lvl5pPr algn="ctr" rtl="0" eaLnBrk="0" fontAlgn="base" hangingPunct="0">
        <a:spcBef>
          <a:spcPct val="0"/>
        </a:spcBef>
        <a:spcAft>
          <a:spcPct val="0"/>
        </a:spcAft>
        <a:defRPr sz="20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ltGray">
      <p:bgPr>
        <a:solidFill>
          <a:schemeClr val="bg1"/>
        </a:solidFill>
        <a:effectLst/>
      </p:bgPr>
    </p:bg>
    <p:spTree>
      <p:nvGrpSpPr>
        <p:cNvPr id="1" name=""/>
        <p:cNvGrpSpPr/>
        <p:nvPr/>
      </p:nvGrpSpPr>
      <p:grpSpPr>
        <a:xfrm>
          <a:off x="0" y="0"/>
          <a:ext cx="0" cy="0"/>
          <a:chOff x="0" y="0"/>
          <a:chExt cx="0" cy="0"/>
        </a:xfrm>
      </p:grpSpPr>
      <p:pic>
        <p:nvPicPr>
          <p:cNvPr id="5127" name="Picture 7" descr="ppt2"/>
          <p:cNvPicPr>
            <a:picLocks noChangeAspect="1" noChangeArrowheads="1"/>
          </p:cNvPicPr>
          <p:nvPr userDrawn="1"/>
        </p:nvPicPr>
        <p:blipFill>
          <a:blip r:embed="rId14"/>
          <a:srcRect/>
          <a:stretch>
            <a:fillRect/>
          </a:stretch>
        </p:blipFill>
        <p:spPr bwMode="auto">
          <a:xfrm>
            <a:off x="0" y="0"/>
            <a:ext cx="9144000" cy="6858000"/>
          </a:xfrm>
          <a:prstGeom prst="rect">
            <a:avLst/>
          </a:prstGeom>
          <a:noFill/>
        </p:spPr>
      </p:pic>
      <p:pic>
        <p:nvPicPr>
          <p:cNvPr id="5128" name="Picture 8" descr="sunlikeerp"/>
          <p:cNvPicPr>
            <a:picLocks noChangeAspect="1" noChangeArrowheads="1"/>
          </p:cNvPicPr>
          <p:nvPr userDrawn="1"/>
        </p:nvPicPr>
        <p:blipFill>
          <a:blip r:embed="rId15"/>
          <a:srcRect/>
          <a:stretch>
            <a:fillRect/>
          </a:stretch>
        </p:blipFill>
        <p:spPr bwMode="auto">
          <a:xfrm>
            <a:off x="7480300" y="-215900"/>
            <a:ext cx="1727200" cy="1150938"/>
          </a:xfrm>
          <a:prstGeom prst="rect">
            <a:avLst/>
          </a:prstGeom>
          <a:noFill/>
        </p:spPr>
      </p:pic>
      <p:sp>
        <p:nvSpPr>
          <p:cNvPr id="2" name="Title Placeholder 1"/>
          <p:cNvSpPr>
            <a:spLocks noGrp="1"/>
          </p:cNvSpPr>
          <p:nvPr>
            <p:ph type="title"/>
          </p:nvPr>
        </p:nvSpPr>
        <p:spPr>
          <a:xfrm>
            <a:off x="381000" y="77788"/>
            <a:ext cx="4826000" cy="328612"/>
          </a:xfrm>
          <a:prstGeom prst="rect">
            <a:avLst/>
          </a:prstGeom>
        </p:spPr>
        <p:txBody>
          <a:bodyPr vert="horz" wrap="square" lIns="0" tIns="0" rIns="0" bIns="0" numCol="1" anchor="t" anchorCtr="0" compatLnSpc="1">
            <a:prstTxWarp prst="textNoShape">
              <a:avLst/>
            </a:prstTxWarp>
            <a:spAutoFit/>
          </a:bodyPr>
          <a:lstStyle/>
          <a:p>
            <a:pPr lvl="0"/>
            <a:r>
              <a:rPr lang="en-US" altLang="zh-CN" smtClean="0"/>
              <a:t>Click to edit Master title style</a:t>
            </a:r>
          </a:p>
        </p:txBody>
      </p:sp>
      <p:sp>
        <p:nvSpPr>
          <p:cNvPr id="5124" name="Text Placeholder 2"/>
          <p:cNvSpPr>
            <a:spLocks noGrp="1"/>
          </p:cNvSpPr>
          <p:nvPr>
            <p:ph type="body" idx="1"/>
          </p:nvPr>
        </p:nvSpPr>
        <p:spPr bwMode="auto">
          <a:xfrm>
            <a:off x="381000" y="1412875"/>
            <a:ext cx="8382000" cy="21351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altLang="zh-TW" smtClean="0"/>
              <a:t>Click to edit Master text styles</a:t>
            </a:r>
          </a:p>
          <a:p>
            <a:pPr lvl="1"/>
            <a:r>
              <a:rPr lang="en-US" altLang="zh-TW" smtClean="0"/>
              <a:t>Second level</a:t>
            </a:r>
          </a:p>
          <a:p>
            <a:pPr lvl="2"/>
            <a:r>
              <a:rPr lang="en-US" altLang="zh-TW" smtClean="0"/>
              <a:t>Third level</a:t>
            </a:r>
          </a:p>
          <a:p>
            <a:pPr lvl="3"/>
            <a:r>
              <a:rPr lang="en-US" altLang="zh-TW" smtClean="0"/>
              <a:t>Fourth level</a:t>
            </a:r>
          </a:p>
          <a:p>
            <a:pPr lvl="4"/>
            <a:r>
              <a:rPr lang="en-US" altLang="zh-TW" smtClean="0"/>
              <a:t>Fifth level</a:t>
            </a:r>
          </a:p>
        </p:txBody>
      </p:sp>
    </p:spTree>
  </p:cSld>
  <p:clrMap bg1="lt1" tx1="dk1" bg2="lt2" tx2="dk2" accent1="accent1" accent2="accent2" accent3="accent3" accent4="accent4" accent5="accent5" accent6="accent6" hlink="hlink" folHlink="folHlink"/>
  <p:sldLayoutIdLst>
    <p:sldLayoutId id="2147483784" r:id="rId1"/>
    <p:sldLayoutId id="2147483785" r:id="rId2"/>
    <p:sldLayoutId id="2147483783" r:id="rId3"/>
    <p:sldLayoutId id="2147483782" r:id="rId4"/>
    <p:sldLayoutId id="2147483781" r:id="rId5"/>
    <p:sldLayoutId id="2147483780" r:id="rId6"/>
    <p:sldLayoutId id="2147483779" r:id="rId7"/>
    <p:sldLayoutId id="2147483778" r:id="rId8"/>
    <p:sldLayoutId id="2147483777" r:id="rId9"/>
    <p:sldLayoutId id="2147483776" r:id="rId10"/>
    <p:sldLayoutId id="2147483786" r:id="rId11"/>
    <p:sldLayoutId id="2147483775" r:id="rId12"/>
  </p:sldLayoutIdLst>
  <p:transition>
    <p:fade/>
  </p:transition>
  <p:txStyles>
    <p:titleStyle>
      <a:lvl1pPr algn="l" defTabSz="912813" rtl="0" eaLnBrk="0" fontAlgn="base" hangingPunct="0">
        <a:lnSpc>
          <a:spcPct val="90000"/>
        </a:lnSpc>
        <a:spcBef>
          <a:spcPct val="0"/>
        </a:spcBef>
        <a:spcAft>
          <a:spcPct val="0"/>
        </a:spcAft>
        <a:defRPr lang="en-US" sz="2400" kern="1200" spc="-150" dirty="0">
          <a:ln w="3175">
            <a:noFill/>
          </a:ln>
          <a:solidFill>
            <a:schemeClr val="bg1"/>
          </a:solidFill>
          <a:latin typeface="微軟正黑體" pitchFamily="34" charset="-120"/>
          <a:ea typeface="微軟正黑體" pitchFamily="34" charset="-120"/>
          <a:cs typeface="Arial" charset="0"/>
        </a:defRPr>
      </a:lvl1pPr>
      <a:lvl2pPr algn="l" defTabSz="912813" rtl="0" eaLnBrk="0" fontAlgn="base" hangingPunct="0">
        <a:lnSpc>
          <a:spcPct val="90000"/>
        </a:lnSpc>
        <a:spcBef>
          <a:spcPct val="0"/>
        </a:spcBef>
        <a:spcAft>
          <a:spcPct val="0"/>
        </a:spcAft>
        <a:defRPr sz="2400">
          <a:solidFill>
            <a:schemeClr val="bg1"/>
          </a:solidFill>
          <a:latin typeface="微軟正黑體" pitchFamily="34" charset="-120"/>
          <a:ea typeface="微軟正黑體" pitchFamily="34" charset="-120"/>
          <a:cs typeface="Arial" charset="0"/>
        </a:defRPr>
      </a:lvl2pPr>
      <a:lvl3pPr algn="l" defTabSz="912813" rtl="0" eaLnBrk="0" fontAlgn="base" hangingPunct="0">
        <a:lnSpc>
          <a:spcPct val="90000"/>
        </a:lnSpc>
        <a:spcBef>
          <a:spcPct val="0"/>
        </a:spcBef>
        <a:spcAft>
          <a:spcPct val="0"/>
        </a:spcAft>
        <a:defRPr sz="2400">
          <a:solidFill>
            <a:schemeClr val="bg1"/>
          </a:solidFill>
          <a:latin typeface="微軟正黑體" pitchFamily="34" charset="-120"/>
          <a:ea typeface="微軟正黑體" pitchFamily="34" charset="-120"/>
          <a:cs typeface="Arial" charset="0"/>
        </a:defRPr>
      </a:lvl3pPr>
      <a:lvl4pPr algn="l" defTabSz="912813" rtl="0" eaLnBrk="0" fontAlgn="base" hangingPunct="0">
        <a:lnSpc>
          <a:spcPct val="90000"/>
        </a:lnSpc>
        <a:spcBef>
          <a:spcPct val="0"/>
        </a:spcBef>
        <a:spcAft>
          <a:spcPct val="0"/>
        </a:spcAft>
        <a:defRPr sz="2400">
          <a:solidFill>
            <a:schemeClr val="bg1"/>
          </a:solidFill>
          <a:latin typeface="微軟正黑體" pitchFamily="34" charset="-120"/>
          <a:ea typeface="微軟正黑體" pitchFamily="34" charset="-120"/>
          <a:cs typeface="Arial" charset="0"/>
        </a:defRPr>
      </a:lvl4pPr>
      <a:lvl5pPr algn="l" defTabSz="912813" rtl="0" eaLnBrk="0" fontAlgn="base" hangingPunct="0">
        <a:lnSpc>
          <a:spcPct val="90000"/>
        </a:lnSpc>
        <a:spcBef>
          <a:spcPct val="0"/>
        </a:spcBef>
        <a:spcAft>
          <a:spcPct val="0"/>
        </a:spcAft>
        <a:defRPr sz="2400">
          <a:solidFill>
            <a:schemeClr val="bg1"/>
          </a:solidFill>
          <a:latin typeface="微軟正黑體" pitchFamily="34" charset="-120"/>
          <a:ea typeface="微軟正黑體" pitchFamily="34" charset="-120"/>
          <a:cs typeface="Arial" charset="0"/>
        </a:defRPr>
      </a:lvl5pPr>
      <a:lvl6pPr marL="457200" algn="l" defTabSz="912813" rtl="0" fontAlgn="base">
        <a:lnSpc>
          <a:spcPct val="90000"/>
        </a:lnSpc>
        <a:spcBef>
          <a:spcPct val="0"/>
        </a:spcBef>
        <a:spcAft>
          <a:spcPct val="0"/>
        </a:spcAft>
        <a:defRPr sz="4800">
          <a:solidFill>
            <a:srgbClr val="CCFFCC"/>
          </a:solidFill>
          <a:latin typeface="Calibri" pitchFamily="34" charset="0"/>
          <a:cs typeface="Arial" charset="0"/>
        </a:defRPr>
      </a:lvl6pPr>
      <a:lvl7pPr marL="914400" algn="l" defTabSz="912813" rtl="0" fontAlgn="base">
        <a:lnSpc>
          <a:spcPct val="90000"/>
        </a:lnSpc>
        <a:spcBef>
          <a:spcPct val="0"/>
        </a:spcBef>
        <a:spcAft>
          <a:spcPct val="0"/>
        </a:spcAft>
        <a:defRPr sz="4800">
          <a:solidFill>
            <a:srgbClr val="CCFFCC"/>
          </a:solidFill>
          <a:latin typeface="Calibri" pitchFamily="34" charset="0"/>
          <a:cs typeface="Arial" charset="0"/>
        </a:defRPr>
      </a:lvl7pPr>
      <a:lvl8pPr marL="1371600" algn="l" defTabSz="912813" rtl="0" fontAlgn="base">
        <a:lnSpc>
          <a:spcPct val="90000"/>
        </a:lnSpc>
        <a:spcBef>
          <a:spcPct val="0"/>
        </a:spcBef>
        <a:spcAft>
          <a:spcPct val="0"/>
        </a:spcAft>
        <a:defRPr sz="4800">
          <a:solidFill>
            <a:srgbClr val="CCFFCC"/>
          </a:solidFill>
          <a:latin typeface="Calibri" pitchFamily="34" charset="0"/>
          <a:cs typeface="Arial" charset="0"/>
        </a:defRPr>
      </a:lvl8pPr>
      <a:lvl9pPr marL="1828800" algn="l" defTabSz="912813" rtl="0" fontAlgn="base">
        <a:lnSpc>
          <a:spcPct val="90000"/>
        </a:lnSpc>
        <a:spcBef>
          <a:spcPct val="0"/>
        </a:spcBef>
        <a:spcAft>
          <a:spcPct val="0"/>
        </a:spcAft>
        <a:defRPr sz="4800">
          <a:solidFill>
            <a:srgbClr val="CCFFCC"/>
          </a:solidFill>
          <a:latin typeface="Calibri" pitchFamily="34" charset="0"/>
          <a:cs typeface="Arial" charset="0"/>
        </a:defRPr>
      </a:lvl9pPr>
    </p:titleStyle>
    <p:bodyStyle>
      <a:lvl1pPr marL="396875" indent="-396875" algn="l" defTabSz="912813" rtl="0" eaLnBrk="0" fontAlgn="base" hangingPunct="0">
        <a:lnSpc>
          <a:spcPct val="90000"/>
        </a:lnSpc>
        <a:spcBef>
          <a:spcPct val="20000"/>
        </a:spcBef>
        <a:spcAft>
          <a:spcPct val="0"/>
        </a:spcAft>
        <a:buBlip>
          <a:blip r:embed="rId16"/>
        </a:buBlip>
        <a:defRPr sz="3200" kern="1200">
          <a:solidFill>
            <a:schemeClr val="bg1"/>
          </a:solidFill>
          <a:latin typeface="微軟正黑體" pitchFamily="34" charset="-120"/>
          <a:ea typeface="微軟正黑體" pitchFamily="34" charset="-120"/>
          <a:cs typeface="微軟正黑體"/>
        </a:defRPr>
      </a:lvl1pPr>
      <a:lvl2pPr marL="914400" indent="-396875" algn="l" defTabSz="912813" rtl="0" eaLnBrk="0" fontAlgn="base" hangingPunct="0">
        <a:lnSpc>
          <a:spcPct val="90000"/>
        </a:lnSpc>
        <a:spcBef>
          <a:spcPct val="20000"/>
        </a:spcBef>
        <a:spcAft>
          <a:spcPct val="0"/>
        </a:spcAft>
        <a:buSzPct val="90000"/>
        <a:buBlip>
          <a:blip r:embed="rId17"/>
        </a:buBlip>
        <a:defRPr sz="2800" kern="1200">
          <a:solidFill>
            <a:schemeClr val="bg1"/>
          </a:solidFill>
          <a:latin typeface="微軟正黑體" pitchFamily="34" charset="-120"/>
          <a:ea typeface="微軟正黑體" pitchFamily="34" charset="-120"/>
          <a:cs typeface="微軟正黑體"/>
        </a:defRPr>
      </a:lvl2pPr>
      <a:lvl3pPr marL="1258888" indent="-344488" algn="l" defTabSz="912813" rtl="0" eaLnBrk="0" fontAlgn="base" hangingPunct="0">
        <a:lnSpc>
          <a:spcPct val="90000"/>
        </a:lnSpc>
        <a:spcBef>
          <a:spcPct val="20000"/>
        </a:spcBef>
        <a:spcAft>
          <a:spcPct val="0"/>
        </a:spcAft>
        <a:buSzPct val="90000"/>
        <a:buBlip>
          <a:blip r:embed="rId17"/>
        </a:buBlip>
        <a:defRPr sz="2400" kern="1200">
          <a:solidFill>
            <a:schemeClr val="bg1"/>
          </a:solidFill>
          <a:latin typeface="微軟正黑體" pitchFamily="34" charset="-120"/>
          <a:ea typeface="微軟正黑體" pitchFamily="34" charset="-120"/>
          <a:cs typeface="微軟正黑體"/>
        </a:defRPr>
      </a:lvl3pPr>
      <a:lvl4pPr marL="1604963" indent="-346075" algn="l" defTabSz="912813" rtl="0" eaLnBrk="0" fontAlgn="base" hangingPunct="0">
        <a:lnSpc>
          <a:spcPct val="90000"/>
        </a:lnSpc>
        <a:spcBef>
          <a:spcPct val="20000"/>
        </a:spcBef>
        <a:spcAft>
          <a:spcPct val="0"/>
        </a:spcAft>
        <a:buSzPct val="90000"/>
        <a:buBlip>
          <a:blip r:embed="rId17"/>
        </a:buBlip>
        <a:defRPr sz="2400" kern="1200">
          <a:solidFill>
            <a:schemeClr val="bg1"/>
          </a:solidFill>
          <a:latin typeface="微軟正黑體" pitchFamily="34" charset="-120"/>
          <a:ea typeface="微軟正黑體" pitchFamily="34" charset="-120"/>
          <a:cs typeface="微軟正黑體"/>
        </a:defRPr>
      </a:lvl4pPr>
      <a:lvl5pPr marL="1941513" indent="-336550" algn="l" defTabSz="912813" rtl="0" eaLnBrk="0" fontAlgn="base" hangingPunct="0">
        <a:lnSpc>
          <a:spcPct val="90000"/>
        </a:lnSpc>
        <a:spcBef>
          <a:spcPct val="20000"/>
        </a:spcBef>
        <a:spcAft>
          <a:spcPct val="0"/>
        </a:spcAft>
        <a:buSzPct val="90000"/>
        <a:buBlip>
          <a:blip r:embed="rId17"/>
        </a:buBlip>
        <a:defRPr sz="2400" kern="1200">
          <a:solidFill>
            <a:schemeClr val="bg1"/>
          </a:solidFill>
          <a:latin typeface="微軟正黑體" pitchFamily="34" charset="-120"/>
          <a:ea typeface="微軟正黑體" pitchFamily="34" charset="-120"/>
          <a:cs typeface="微軟正黑體"/>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20490" name="Picture 10" descr="ppt2"/>
          <p:cNvPicPr>
            <a:picLocks noChangeAspect="1" noChangeArrowheads="1"/>
          </p:cNvPicPr>
          <p:nvPr userDrawn="1"/>
        </p:nvPicPr>
        <p:blipFill>
          <a:blip r:embed="rId3"/>
          <a:srcRect/>
          <a:stretch>
            <a:fillRect/>
          </a:stretch>
        </p:blipFill>
        <p:spPr bwMode="auto">
          <a:xfrm>
            <a:off x="0" y="0"/>
            <a:ext cx="9144000" cy="6858000"/>
          </a:xfrm>
          <a:prstGeom prst="rect">
            <a:avLst/>
          </a:prstGeom>
          <a:noFill/>
        </p:spPr>
      </p:pic>
      <p:pic>
        <p:nvPicPr>
          <p:cNvPr id="20491" name="Picture 11" descr="sunlikeerp"/>
          <p:cNvPicPr>
            <a:picLocks noChangeAspect="1" noChangeArrowheads="1"/>
          </p:cNvPicPr>
          <p:nvPr userDrawn="1"/>
        </p:nvPicPr>
        <p:blipFill>
          <a:blip r:embed="rId4"/>
          <a:srcRect/>
          <a:stretch>
            <a:fillRect/>
          </a:stretch>
        </p:blipFill>
        <p:spPr bwMode="auto">
          <a:xfrm>
            <a:off x="7480300" y="-215900"/>
            <a:ext cx="1727200" cy="1150938"/>
          </a:xfrm>
          <a:prstGeom prst="rect">
            <a:avLst/>
          </a:prstGeom>
          <a:noFill/>
        </p:spPr>
      </p:pic>
      <p:sp>
        <p:nvSpPr>
          <p:cNvPr id="20483"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20484"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kumimoji="0" sz="1200">
                <a:solidFill>
                  <a:srgbClr val="898989"/>
                </a:solidFill>
                <a:latin typeface="Segoe UI" pitchFamily="34" charset="0"/>
              </a:defRPr>
            </a:lvl1pPr>
          </a:lstStyle>
          <a:p>
            <a:pPr>
              <a:defRPr/>
            </a:pPr>
            <a:fld id="{E4E79401-4DE7-4EEE-B21B-647C6479D97B}" type="datetimeFigureOut">
              <a:rPr lang="en-US" altLang="zh-CN"/>
              <a:pPr>
                <a:defRPr/>
              </a:pPr>
              <a:t>8/3/2012</a:t>
            </a:fld>
            <a:endParaRPr lang="en-US" altLang="zh-CN"/>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kumimoji="0" sz="1200">
                <a:solidFill>
                  <a:srgbClr val="898989"/>
                </a:solidFill>
                <a:latin typeface="Segoe UI" pitchFamily="34" charset="0"/>
              </a:defRPr>
            </a:lvl1pPr>
          </a:lstStyle>
          <a:p>
            <a:pPr>
              <a:defRPr/>
            </a:pPr>
            <a:endParaRPr lang="en-US" altLang="zh-CN"/>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kumimoji="0" sz="1200">
                <a:solidFill>
                  <a:srgbClr val="898989"/>
                </a:solidFill>
                <a:latin typeface="Segoe UI" pitchFamily="34" charset="0"/>
              </a:defRPr>
            </a:lvl1pPr>
          </a:lstStyle>
          <a:p>
            <a:pPr>
              <a:defRPr/>
            </a:pPr>
            <a:fld id="{5DF1E8F7-4E0C-48BD-A8E7-35E4D842F10F}"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787" r:id="rId1"/>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Segoe UI" pitchFamily="34" charset="0"/>
          <a:ea typeface="+mj-ea"/>
          <a:cs typeface="+mj-cs"/>
        </a:defRPr>
      </a:lvl1pPr>
      <a:lvl2pPr algn="ctr" rtl="0" eaLnBrk="0" fontAlgn="base" hangingPunct="0">
        <a:spcBef>
          <a:spcPct val="0"/>
        </a:spcBef>
        <a:spcAft>
          <a:spcPct val="0"/>
        </a:spcAft>
        <a:defRPr sz="4400">
          <a:solidFill>
            <a:schemeClr val="tx1"/>
          </a:solidFill>
          <a:latin typeface="Segoe UI" pitchFamily="34" charset="0"/>
        </a:defRPr>
      </a:lvl2pPr>
      <a:lvl3pPr algn="ctr" rtl="0" eaLnBrk="0" fontAlgn="base" hangingPunct="0">
        <a:spcBef>
          <a:spcPct val="0"/>
        </a:spcBef>
        <a:spcAft>
          <a:spcPct val="0"/>
        </a:spcAft>
        <a:defRPr sz="4400">
          <a:solidFill>
            <a:schemeClr val="tx1"/>
          </a:solidFill>
          <a:latin typeface="Segoe UI" pitchFamily="34" charset="0"/>
        </a:defRPr>
      </a:lvl3pPr>
      <a:lvl4pPr algn="ctr" rtl="0" eaLnBrk="0" fontAlgn="base" hangingPunct="0">
        <a:spcBef>
          <a:spcPct val="0"/>
        </a:spcBef>
        <a:spcAft>
          <a:spcPct val="0"/>
        </a:spcAft>
        <a:defRPr sz="4400">
          <a:solidFill>
            <a:schemeClr val="tx1"/>
          </a:solidFill>
          <a:latin typeface="Segoe UI" pitchFamily="34" charset="0"/>
        </a:defRPr>
      </a:lvl4pPr>
      <a:lvl5pPr algn="ctr" rtl="0" eaLnBrk="0" fontAlgn="base" hangingPunct="0">
        <a:spcBef>
          <a:spcPct val="0"/>
        </a:spcBef>
        <a:spcAft>
          <a:spcPct val="0"/>
        </a:spcAft>
        <a:defRPr sz="4400">
          <a:solidFill>
            <a:schemeClr val="tx1"/>
          </a:solidFill>
          <a:latin typeface="Segoe UI" pitchFamily="34" charset="0"/>
        </a:defRPr>
      </a:lvl5pPr>
      <a:lvl6pPr marL="457200" algn="ctr" rtl="0" fontAlgn="base">
        <a:spcBef>
          <a:spcPct val="0"/>
        </a:spcBef>
        <a:spcAft>
          <a:spcPct val="0"/>
        </a:spcAft>
        <a:defRPr sz="4400">
          <a:solidFill>
            <a:schemeClr val="tx1"/>
          </a:solidFill>
          <a:latin typeface="Segoe UI" pitchFamily="34" charset="0"/>
        </a:defRPr>
      </a:lvl6pPr>
      <a:lvl7pPr marL="914400" algn="ctr" rtl="0" fontAlgn="base">
        <a:spcBef>
          <a:spcPct val="0"/>
        </a:spcBef>
        <a:spcAft>
          <a:spcPct val="0"/>
        </a:spcAft>
        <a:defRPr sz="4400">
          <a:solidFill>
            <a:schemeClr val="tx1"/>
          </a:solidFill>
          <a:latin typeface="Segoe UI" pitchFamily="34" charset="0"/>
        </a:defRPr>
      </a:lvl7pPr>
      <a:lvl8pPr marL="1371600" algn="ctr" rtl="0" fontAlgn="base">
        <a:spcBef>
          <a:spcPct val="0"/>
        </a:spcBef>
        <a:spcAft>
          <a:spcPct val="0"/>
        </a:spcAft>
        <a:defRPr sz="4400">
          <a:solidFill>
            <a:schemeClr val="tx1"/>
          </a:solidFill>
          <a:latin typeface="Segoe UI" pitchFamily="34" charset="0"/>
        </a:defRPr>
      </a:lvl8pPr>
      <a:lvl9pPr marL="1828800" algn="ctr" rtl="0" fontAlgn="base">
        <a:spcBef>
          <a:spcPct val="0"/>
        </a:spcBef>
        <a:spcAft>
          <a:spcPct val="0"/>
        </a:spcAft>
        <a:defRPr sz="4400">
          <a:solidFill>
            <a:schemeClr val="tx1"/>
          </a:solidFill>
          <a:latin typeface="Segoe U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Segoe UI" pitchFamily="34" charset="0"/>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Segoe UI" pitchFamily="34" charset="0"/>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Segoe UI" pitchFamily="34" charset="0"/>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Segoe UI" pitchFamily="34" charset="0"/>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Segoe UI"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ext Box 2"/>
          <p:cNvSpPr txBox="1">
            <a:spLocks noChangeArrowheads="1"/>
          </p:cNvSpPr>
          <p:nvPr/>
        </p:nvSpPr>
        <p:spPr bwMode="auto">
          <a:xfrm>
            <a:off x="733425" y="6119813"/>
            <a:ext cx="1949450" cy="366712"/>
          </a:xfrm>
          <a:prstGeom prst="rect">
            <a:avLst/>
          </a:prstGeom>
          <a:noFill/>
          <a:ln w="9525">
            <a:noFill/>
            <a:miter lim="800000"/>
            <a:headEnd/>
            <a:tailEnd/>
          </a:ln>
        </p:spPr>
        <p:txBody>
          <a:bodyPr wrap="none">
            <a:spAutoFit/>
          </a:bodyPr>
          <a:lstStyle/>
          <a:p>
            <a:pPr defTabSz="914400"/>
            <a:r>
              <a:rPr lang="en-US" altLang="zh-CN">
                <a:solidFill>
                  <a:srgbClr val="008000"/>
                </a:solidFill>
              </a:rPr>
              <a:t>www.sunlike.com</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8"/>
            <a:ext cx="4826000" cy="553998"/>
          </a:xfrm>
        </p:spPr>
        <p:txBody>
          <a:bodyPr/>
          <a:lstStyle/>
          <a:p>
            <a:r>
              <a:rPr lang="zh-CN" altLang="en-US" sz="4000" dirty="0" smtClean="0">
                <a:latin typeface="华文细黑" pitchFamily="2" charset="-122"/>
                <a:ea typeface="华文细黑" pitchFamily="2" charset="-122"/>
              </a:rPr>
              <a:t>供应商评估</a:t>
            </a:r>
            <a:endParaRPr lang="zh-CN" altLang="en-US" sz="4000" b="0" dirty="0"/>
          </a:p>
        </p:txBody>
      </p:sp>
      <p:sp>
        <p:nvSpPr>
          <p:cNvPr id="3" name="文本占位符 2"/>
          <p:cNvSpPr>
            <a:spLocks noGrp="1"/>
          </p:cNvSpPr>
          <p:nvPr>
            <p:ph type="body" sz="quarter" idx="10"/>
          </p:nvPr>
        </p:nvSpPr>
        <p:spPr>
          <a:xfrm>
            <a:off x="381000" y="927100"/>
            <a:ext cx="8382000" cy="2695314"/>
          </a:xfrm>
        </p:spPr>
        <p:txBody>
          <a:bodyPr/>
          <a:lstStyle/>
          <a:p>
            <a:r>
              <a:rPr lang="zh-CN" altLang="en-US" dirty="0" smtClean="0"/>
              <a:t>评估方案设置好以后，打开供应商评估表对供应商进行评估。</a:t>
            </a:r>
            <a:endParaRPr lang="zh-CN" altLang="en-US" dirty="0"/>
          </a:p>
        </p:txBody>
      </p:sp>
      <p:pic>
        <p:nvPicPr>
          <p:cNvPr id="2050" name="Picture 2"/>
          <p:cNvPicPr>
            <a:picLocks noChangeAspect="1" noChangeArrowheads="1"/>
          </p:cNvPicPr>
          <p:nvPr/>
        </p:nvPicPr>
        <p:blipFill>
          <a:blip r:embed="rId2"/>
          <a:srcRect/>
          <a:stretch>
            <a:fillRect/>
          </a:stretch>
        </p:blipFill>
        <p:spPr bwMode="auto">
          <a:xfrm>
            <a:off x="811213" y="2020888"/>
            <a:ext cx="5667375" cy="393382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文本占位符 2"/>
          <p:cNvSpPr>
            <a:spLocks noGrp="1"/>
          </p:cNvSpPr>
          <p:nvPr>
            <p:ph type="body" sz="quarter" idx="10"/>
          </p:nvPr>
        </p:nvSpPr>
        <p:spPr>
          <a:xfrm>
            <a:off x="241300" y="469900"/>
            <a:ext cx="8699500" cy="5461000"/>
          </a:xfrm>
        </p:spPr>
        <p:txBody>
          <a:bodyPr/>
          <a:lstStyle/>
          <a:p>
            <a:r>
              <a:rPr lang="zh-CN" altLang="en-US" sz="2400" dirty="0" smtClean="0">
                <a:latin typeface="华文细黑" pitchFamily="2" charset="-122"/>
                <a:ea typeface="华文细黑" pitchFamily="2" charset="-122"/>
              </a:rPr>
              <a:t>在供应商评估表中</a:t>
            </a:r>
            <a:r>
              <a:rPr lang="en-US" altLang="zh-CN" sz="2400" dirty="0" smtClean="0">
                <a:latin typeface="华文细黑" pitchFamily="2" charset="-122"/>
                <a:ea typeface="华文细黑" pitchFamily="2" charset="-122"/>
              </a:rPr>
              <a:t>,</a:t>
            </a:r>
            <a:r>
              <a:rPr lang="zh-CN" altLang="en-US" sz="2400" dirty="0" smtClean="0">
                <a:latin typeface="华文细黑" pitchFamily="2" charset="-122"/>
                <a:ea typeface="华文细黑" pitchFamily="2" charset="-122"/>
              </a:rPr>
              <a:t>如果表头的评估分数大于等于评估方案设置中的合格分数，则会将评估结果赋值为合格供应商。</a:t>
            </a:r>
            <a:endParaRPr lang="en-US" altLang="zh-CN" sz="2400" dirty="0" smtClean="0">
              <a:latin typeface="华文细黑" pitchFamily="2" charset="-122"/>
              <a:ea typeface="华文细黑" pitchFamily="2" charset="-122"/>
            </a:endParaRPr>
          </a:p>
          <a:p>
            <a:r>
              <a:rPr lang="zh-CN" altLang="en-US" sz="2400" dirty="0" smtClean="0">
                <a:latin typeface="华文细黑" pitchFamily="2" charset="-122"/>
                <a:ea typeface="华文细黑" pitchFamily="2" charset="-122"/>
              </a:rPr>
              <a:t>在下例中，针对</a:t>
            </a:r>
            <a:r>
              <a:rPr lang="en-US" altLang="zh-CN" sz="2400" dirty="0" smtClean="0">
                <a:latin typeface="华文细黑" pitchFamily="2" charset="-122"/>
                <a:ea typeface="华文细黑" pitchFamily="2" charset="-122"/>
              </a:rPr>
              <a:t>S001</a:t>
            </a:r>
            <a:r>
              <a:rPr lang="zh-CN" altLang="en-US" sz="2400" dirty="0" smtClean="0">
                <a:latin typeface="华文细黑" pitchFamily="2" charset="-122"/>
                <a:ea typeface="华文细黑" pitchFamily="2" charset="-122"/>
              </a:rPr>
              <a:t>材料供应商</a:t>
            </a:r>
            <a:r>
              <a:rPr lang="en-US" altLang="zh-CN" sz="2400" dirty="0" smtClean="0">
                <a:latin typeface="华文细黑" pitchFamily="2" charset="-122"/>
                <a:ea typeface="华文细黑" pitchFamily="2" charset="-122"/>
              </a:rPr>
              <a:t>A</a:t>
            </a:r>
            <a:r>
              <a:rPr lang="zh-CN" altLang="en-US" sz="2400" dirty="0" smtClean="0">
                <a:latin typeface="华文细黑" pitchFamily="2" charset="-122"/>
                <a:ea typeface="华文细黑" pitchFamily="2" charset="-122"/>
              </a:rPr>
              <a:t>进行评估，其评估分数</a:t>
            </a:r>
            <a:r>
              <a:rPr lang="en-US" altLang="zh-CN" sz="2400" dirty="0" smtClean="0">
                <a:latin typeface="华文细黑" pitchFamily="2" charset="-122"/>
                <a:ea typeface="华文细黑" pitchFamily="2" charset="-122"/>
              </a:rPr>
              <a:t>251</a:t>
            </a:r>
            <a:r>
              <a:rPr lang="zh-CN" altLang="en-US" sz="2400" dirty="0" smtClean="0">
                <a:latin typeface="华文细黑" pitchFamily="2" charset="-122"/>
                <a:ea typeface="华文细黑" pitchFamily="2" charset="-122"/>
              </a:rPr>
              <a:t>大于</a:t>
            </a:r>
            <a:r>
              <a:rPr lang="en-US" altLang="zh-CN" sz="2400" dirty="0" smtClean="0">
                <a:latin typeface="华文细黑" pitchFamily="2" charset="-122"/>
                <a:ea typeface="华文细黑" pitchFamily="2" charset="-122"/>
              </a:rPr>
              <a:t>01</a:t>
            </a:r>
            <a:r>
              <a:rPr lang="zh-CN" altLang="en-US" sz="2400" dirty="0" smtClean="0">
                <a:latin typeface="华文细黑" pitchFamily="2" charset="-122"/>
                <a:ea typeface="华文细黑" pitchFamily="2" charset="-122"/>
              </a:rPr>
              <a:t>评估方案中设置的合格分数</a:t>
            </a:r>
            <a:r>
              <a:rPr lang="en-US" altLang="zh-CN" sz="2400" dirty="0" smtClean="0">
                <a:latin typeface="华文细黑" pitchFamily="2" charset="-122"/>
                <a:ea typeface="华文细黑" pitchFamily="2" charset="-122"/>
              </a:rPr>
              <a:t>240，</a:t>
            </a:r>
            <a:r>
              <a:rPr lang="zh-CN" altLang="en-US" sz="2400" dirty="0" smtClean="0">
                <a:latin typeface="华文细黑" pitchFamily="2" charset="-122"/>
                <a:ea typeface="华文细黑" pitchFamily="2" charset="-122"/>
              </a:rPr>
              <a:t>所以判定为合格供应商</a:t>
            </a:r>
            <a:endParaRPr lang="en-US" altLang="zh-CN" sz="2400" dirty="0" smtClean="0">
              <a:latin typeface="华文细黑" pitchFamily="2" charset="-122"/>
              <a:ea typeface="华文细黑" pitchFamily="2" charset="-122"/>
            </a:endParaRPr>
          </a:p>
          <a:p>
            <a:endParaRPr lang="zh-CN" altLang="en-US" sz="2400" dirty="0">
              <a:latin typeface="华文细黑" pitchFamily="2" charset="-122"/>
              <a:ea typeface="华文细黑" pitchFamily="2" charset="-122"/>
            </a:endParaRPr>
          </a:p>
        </p:txBody>
      </p:sp>
      <p:pic>
        <p:nvPicPr>
          <p:cNvPr id="3076" name="Picture 4"/>
          <p:cNvPicPr>
            <a:picLocks noChangeAspect="1" noChangeArrowheads="1"/>
          </p:cNvPicPr>
          <p:nvPr/>
        </p:nvPicPr>
        <p:blipFill>
          <a:blip r:embed="rId2"/>
          <a:srcRect/>
          <a:stretch>
            <a:fillRect/>
          </a:stretch>
        </p:blipFill>
        <p:spPr bwMode="auto">
          <a:xfrm>
            <a:off x="263525" y="3155950"/>
            <a:ext cx="8210550" cy="2933700"/>
          </a:xfrm>
          <a:prstGeom prst="rect">
            <a:avLst/>
          </a:prstGeom>
          <a:noFill/>
          <a:ln w="9525">
            <a:noFill/>
            <a:miter lim="800000"/>
            <a:headEnd/>
            <a:tailEnd/>
          </a:ln>
        </p:spPr>
      </p:pic>
      <p:sp>
        <p:nvSpPr>
          <p:cNvPr id="12" name="矩形标注 11"/>
          <p:cNvSpPr/>
          <p:nvPr/>
        </p:nvSpPr>
        <p:spPr bwMode="auto">
          <a:xfrm>
            <a:off x="4953000" y="2184400"/>
            <a:ext cx="2755900" cy="711200"/>
          </a:xfrm>
          <a:prstGeom prst="wedgeRectCallout">
            <a:avLst>
              <a:gd name="adj1" fmla="val -134710"/>
              <a:gd name="adj2" fmla="val 263214"/>
            </a:avLst>
          </a:prstGeom>
          <a:gradFill>
            <a:gsLst>
              <a:gs pos="0">
                <a:srgbClr val="5E9EFF"/>
              </a:gs>
              <a:gs pos="39999">
                <a:srgbClr val="85C2FF"/>
              </a:gs>
              <a:gs pos="70000">
                <a:srgbClr val="C4D6EB"/>
              </a:gs>
              <a:gs pos="100000">
                <a:srgbClr val="FFEBFA"/>
              </a:gs>
            </a:gsLst>
            <a:lin ang="16200000" scaled="0"/>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1" compatLnSpc="1">
            <a:prstTxWarp prst="textNoShape">
              <a:avLst/>
            </a:prstTxWarp>
          </a:bodyPr>
          <a:lstStyle/>
          <a:p>
            <a:pPr algn="ctr" defTabSz="914099" fontAlgn="base">
              <a:spcBef>
                <a:spcPct val="0"/>
              </a:spcBef>
              <a:spcAft>
                <a:spcPct val="0"/>
              </a:spcAft>
            </a:pPr>
            <a:r>
              <a:rPr lang="zh-CN" altLang="en-US" sz="2000" dirty="0" smtClean="0">
                <a:solidFill>
                  <a:schemeClr val="bg1"/>
                </a:solidFill>
                <a:effectLst>
                  <a:outerShdw blurRad="38100" dist="38100" dir="2700000" algn="tl">
                    <a:srgbClr val="000000">
                      <a:alpha val="43137"/>
                    </a:srgbClr>
                  </a:outerShdw>
                </a:effectLst>
                <a:latin typeface="华文细黑" pitchFamily="2" charset="-122"/>
                <a:ea typeface="华文细黑" pitchFamily="2" charset="-122"/>
              </a:rPr>
              <a:t>评估分数等于表身评估分数之和</a:t>
            </a:r>
            <a:r>
              <a:rPr lang="en-US" altLang="zh-CN" sz="2000" dirty="0" smtClean="0">
                <a:solidFill>
                  <a:schemeClr val="bg1"/>
                </a:solidFill>
                <a:effectLst>
                  <a:outerShdw blurRad="38100" dist="38100" dir="2700000" algn="tl">
                    <a:srgbClr val="000000">
                      <a:alpha val="43137"/>
                    </a:srgbClr>
                  </a:outerShdw>
                </a:effectLst>
                <a:latin typeface="华文细黑" pitchFamily="2" charset="-122"/>
                <a:ea typeface="华文细黑" pitchFamily="2" charset="-122"/>
              </a:rPr>
              <a:t> </a:t>
            </a:r>
            <a:endParaRPr lang="zh-CN" altLang="en-US" sz="2000" dirty="0" smtClean="0">
              <a:solidFill>
                <a:schemeClr val="bg1"/>
              </a:solidFill>
              <a:effectLst>
                <a:outerShdw blurRad="38100" dist="38100" dir="2700000" algn="tl">
                  <a:srgbClr val="000000">
                    <a:alpha val="43137"/>
                  </a:srgbClr>
                </a:outerShdw>
              </a:effectLst>
              <a:latin typeface="华文细黑" pitchFamily="2" charset="-122"/>
              <a:ea typeface="华文细黑" pitchFamily="2" charset="-122"/>
            </a:endParaRPr>
          </a:p>
        </p:txBody>
      </p:sp>
      <p:sp>
        <p:nvSpPr>
          <p:cNvPr id="9" name="矩形标注 8"/>
          <p:cNvSpPr/>
          <p:nvPr/>
        </p:nvSpPr>
        <p:spPr bwMode="auto">
          <a:xfrm>
            <a:off x="1041400" y="2108200"/>
            <a:ext cx="2755900" cy="838200"/>
          </a:xfrm>
          <a:prstGeom prst="wedgeRectCallout">
            <a:avLst>
              <a:gd name="adj1" fmla="val 8148"/>
              <a:gd name="adj2" fmla="val 188060"/>
            </a:avLst>
          </a:prstGeom>
          <a:gradFill>
            <a:gsLst>
              <a:gs pos="0">
                <a:srgbClr val="5E9EFF"/>
              </a:gs>
              <a:gs pos="39999">
                <a:srgbClr val="85C2FF"/>
              </a:gs>
              <a:gs pos="70000">
                <a:srgbClr val="C4D6EB"/>
              </a:gs>
              <a:gs pos="100000">
                <a:srgbClr val="FFEBFA"/>
              </a:gs>
            </a:gsLst>
            <a:lin ang="16200000" scaled="0"/>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1" compatLnSpc="1">
            <a:prstTxWarp prst="textNoShape">
              <a:avLst/>
            </a:prstTxWarp>
          </a:bodyPr>
          <a:lstStyle/>
          <a:p>
            <a:pPr algn="ctr" defTabSz="914099" fontAlgn="base">
              <a:spcBef>
                <a:spcPct val="0"/>
              </a:spcBef>
              <a:spcAft>
                <a:spcPct val="0"/>
              </a:spcAft>
            </a:pPr>
            <a:r>
              <a:rPr lang="zh-CN" altLang="en-US" sz="2000" dirty="0" smtClean="0">
                <a:solidFill>
                  <a:schemeClr val="bg1"/>
                </a:solidFill>
                <a:effectLst>
                  <a:outerShdw blurRad="38100" dist="38100" dir="2700000" algn="tl">
                    <a:srgbClr val="000000">
                      <a:alpha val="43137"/>
                    </a:srgbClr>
                  </a:outerShdw>
                </a:effectLst>
                <a:latin typeface="华文细黑" pitchFamily="2" charset="-122"/>
                <a:ea typeface="华文细黑" pitchFamily="2" charset="-122"/>
              </a:rPr>
              <a:t>选择要评估的供应商及评估方案</a:t>
            </a:r>
            <a:r>
              <a:rPr lang="en-US" altLang="zh-CN" sz="2000" dirty="0" smtClean="0">
                <a:solidFill>
                  <a:schemeClr val="bg1"/>
                </a:solidFill>
                <a:effectLst>
                  <a:outerShdw blurRad="38100" dist="38100" dir="2700000" algn="tl">
                    <a:srgbClr val="000000">
                      <a:alpha val="43137"/>
                    </a:srgbClr>
                  </a:outerShdw>
                </a:effectLst>
                <a:latin typeface="华文细黑" pitchFamily="2" charset="-122"/>
                <a:ea typeface="华文细黑" pitchFamily="2" charset="-122"/>
              </a:rPr>
              <a:t> </a:t>
            </a:r>
            <a:endParaRPr lang="zh-CN" altLang="en-US" sz="2000" dirty="0" smtClean="0">
              <a:solidFill>
                <a:schemeClr val="bg1"/>
              </a:solidFill>
              <a:effectLst>
                <a:outerShdw blurRad="38100" dist="38100" dir="2700000" algn="tl">
                  <a:srgbClr val="000000">
                    <a:alpha val="43137"/>
                  </a:srgbClr>
                </a:outerShdw>
              </a:effectLst>
              <a:latin typeface="华文细黑" pitchFamily="2" charset="-122"/>
              <a:ea typeface="华文细黑" pitchFamily="2" charset="-122"/>
            </a:endParaRPr>
          </a:p>
        </p:txBody>
      </p:sp>
      <p:sp>
        <p:nvSpPr>
          <p:cNvPr id="10" name="矩形标注 9"/>
          <p:cNvSpPr/>
          <p:nvPr/>
        </p:nvSpPr>
        <p:spPr bwMode="auto">
          <a:xfrm>
            <a:off x="190500" y="6172200"/>
            <a:ext cx="3517900" cy="612648"/>
          </a:xfrm>
          <a:prstGeom prst="wedgeRectCallout">
            <a:avLst>
              <a:gd name="adj1" fmla="val -6136"/>
              <a:gd name="adj2" fmla="val -101264"/>
            </a:avLst>
          </a:prstGeom>
          <a:gradFill>
            <a:gsLst>
              <a:gs pos="0">
                <a:srgbClr val="5E9EFF"/>
              </a:gs>
              <a:gs pos="39999">
                <a:srgbClr val="85C2FF"/>
              </a:gs>
              <a:gs pos="70000">
                <a:srgbClr val="C4D6EB"/>
              </a:gs>
              <a:gs pos="100000">
                <a:srgbClr val="FFEBFA"/>
              </a:gs>
            </a:gsLst>
            <a:lin ang="16200000" scaled="0"/>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1" compatLnSpc="1">
            <a:prstTxWarp prst="textNoShape">
              <a:avLst/>
            </a:prstTxWarp>
          </a:bodyPr>
          <a:lstStyle/>
          <a:p>
            <a:pPr algn="ctr" defTabSz="914099" fontAlgn="base">
              <a:spcBef>
                <a:spcPct val="0"/>
              </a:spcBef>
              <a:spcAft>
                <a:spcPct val="0"/>
              </a:spcAft>
            </a:pPr>
            <a:r>
              <a:rPr lang="zh-CN" altLang="en-US" sz="2000" dirty="0" smtClean="0">
                <a:solidFill>
                  <a:schemeClr val="bg1"/>
                </a:solidFill>
                <a:effectLst>
                  <a:outerShdw blurRad="38100" dist="38100" dir="2700000" algn="tl">
                    <a:srgbClr val="000000">
                      <a:alpha val="43137"/>
                    </a:srgbClr>
                  </a:outerShdw>
                </a:effectLst>
                <a:latin typeface="华文细黑" pitchFamily="2" charset="-122"/>
                <a:ea typeface="华文细黑" pitchFamily="2" charset="-122"/>
              </a:rPr>
              <a:t>选择评估方案以后，会在表身评估项目中带出要评估的项目</a:t>
            </a:r>
            <a:r>
              <a:rPr lang="en-US" altLang="zh-CN" sz="2000" dirty="0" smtClean="0">
                <a:solidFill>
                  <a:schemeClr val="bg1"/>
                </a:solidFill>
                <a:effectLst>
                  <a:outerShdw blurRad="38100" dist="38100" dir="2700000" algn="tl">
                    <a:srgbClr val="000000">
                      <a:alpha val="43137"/>
                    </a:srgbClr>
                  </a:outerShdw>
                </a:effectLst>
                <a:latin typeface="华文细黑" pitchFamily="2" charset="-122"/>
                <a:ea typeface="华文细黑" pitchFamily="2" charset="-122"/>
              </a:rPr>
              <a:t> </a:t>
            </a:r>
            <a:endParaRPr lang="zh-CN" altLang="en-US" sz="2000" dirty="0" smtClean="0">
              <a:solidFill>
                <a:schemeClr val="bg1"/>
              </a:solidFill>
              <a:effectLst>
                <a:outerShdw blurRad="38100" dist="38100" dir="2700000" algn="tl">
                  <a:srgbClr val="000000">
                    <a:alpha val="43137"/>
                  </a:srgbClr>
                </a:outerShdw>
              </a:effectLst>
              <a:latin typeface="华文细黑" pitchFamily="2" charset="-122"/>
              <a:ea typeface="华文细黑" pitchFamily="2" charset="-122"/>
            </a:endParaRPr>
          </a:p>
        </p:txBody>
      </p:sp>
      <p:sp>
        <p:nvSpPr>
          <p:cNvPr id="11" name="矩形标注 10"/>
          <p:cNvSpPr/>
          <p:nvPr/>
        </p:nvSpPr>
        <p:spPr bwMode="auto">
          <a:xfrm>
            <a:off x="4445000" y="6235700"/>
            <a:ext cx="2755900" cy="612648"/>
          </a:xfrm>
          <a:prstGeom prst="wedgeRectCallout">
            <a:avLst>
              <a:gd name="adj1" fmla="val 48701"/>
              <a:gd name="adj2" fmla="val -109556"/>
            </a:avLst>
          </a:prstGeom>
          <a:gradFill>
            <a:gsLst>
              <a:gs pos="0">
                <a:srgbClr val="5E9EFF"/>
              </a:gs>
              <a:gs pos="39999">
                <a:srgbClr val="85C2FF"/>
              </a:gs>
              <a:gs pos="70000">
                <a:srgbClr val="C4D6EB"/>
              </a:gs>
              <a:gs pos="100000">
                <a:srgbClr val="FFEBFA"/>
              </a:gs>
            </a:gsLst>
            <a:lin ang="16200000" scaled="0"/>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1" compatLnSpc="1">
            <a:prstTxWarp prst="textNoShape">
              <a:avLst/>
            </a:prstTxWarp>
          </a:bodyPr>
          <a:lstStyle/>
          <a:p>
            <a:pPr algn="ctr" defTabSz="914099" fontAlgn="base">
              <a:spcBef>
                <a:spcPct val="0"/>
              </a:spcBef>
              <a:spcAft>
                <a:spcPct val="0"/>
              </a:spcAft>
            </a:pPr>
            <a:r>
              <a:rPr lang="zh-CN" altLang="en-US" sz="2000" dirty="0" smtClean="0">
                <a:solidFill>
                  <a:schemeClr val="bg1"/>
                </a:solidFill>
                <a:effectLst>
                  <a:outerShdw blurRad="38100" dist="38100" dir="2700000" algn="tl">
                    <a:srgbClr val="000000">
                      <a:alpha val="43137"/>
                    </a:srgbClr>
                  </a:outerShdw>
                </a:effectLst>
                <a:latin typeface="华文细黑" pitchFamily="2" charset="-122"/>
                <a:ea typeface="华文细黑" pitchFamily="2" charset="-122"/>
              </a:rPr>
              <a:t>在评估分数中输入各项目最后评估的分数</a:t>
            </a: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8"/>
            <a:ext cx="4826000" cy="553998"/>
          </a:xfrm>
        </p:spPr>
        <p:txBody>
          <a:bodyPr/>
          <a:lstStyle/>
          <a:p>
            <a:r>
              <a:rPr lang="zh-CN" altLang="en-US" sz="4000" dirty="0" smtClean="0">
                <a:latin typeface="华文细黑" pitchFamily="2" charset="-122"/>
                <a:ea typeface="华文细黑" pitchFamily="2" charset="-122"/>
              </a:rPr>
              <a:t>供应商评估</a:t>
            </a:r>
            <a:endParaRPr lang="zh-CN" altLang="en-US" sz="4000" dirty="0"/>
          </a:p>
        </p:txBody>
      </p:sp>
      <p:sp>
        <p:nvSpPr>
          <p:cNvPr id="3" name="文本占位符 2"/>
          <p:cNvSpPr>
            <a:spLocks noGrp="1"/>
          </p:cNvSpPr>
          <p:nvPr>
            <p:ph type="body" sz="quarter" idx="10"/>
          </p:nvPr>
        </p:nvSpPr>
        <p:spPr>
          <a:xfrm>
            <a:off x="381000" y="723900"/>
            <a:ext cx="8382000" cy="5842000"/>
          </a:xfrm>
        </p:spPr>
        <p:txBody>
          <a:bodyPr/>
          <a:lstStyle/>
          <a:p>
            <a:r>
              <a:rPr lang="zh-CN" altLang="en-US" sz="2400" dirty="0" smtClean="0">
                <a:latin typeface="华文细黑" pitchFamily="2" charset="-122"/>
                <a:ea typeface="华文细黑" pitchFamily="2" charset="-122"/>
              </a:rPr>
              <a:t>对供应商进行评估后，评估记录会回写到客户</a:t>
            </a:r>
            <a:r>
              <a:rPr lang="en-US" altLang="zh-CN" sz="2400" dirty="0" smtClean="0">
                <a:latin typeface="华文细黑" pitchFamily="2" charset="-122"/>
                <a:ea typeface="华文细黑" pitchFamily="2" charset="-122"/>
              </a:rPr>
              <a:t>/</a:t>
            </a:r>
            <a:r>
              <a:rPr lang="zh-CN" altLang="en-US" sz="2400" dirty="0" smtClean="0">
                <a:latin typeface="华文细黑" pitchFamily="2" charset="-122"/>
                <a:ea typeface="华文细黑" pitchFamily="2" charset="-122"/>
              </a:rPr>
              <a:t>厂商资料中的</a:t>
            </a:r>
            <a:r>
              <a:rPr lang="en-US" altLang="zh-CN" sz="2400" dirty="0" smtClean="0">
                <a:latin typeface="华文细黑" pitchFamily="2" charset="-122"/>
                <a:ea typeface="华文细黑" pitchFamily="2" charset="-122"/>
              </a:rPr>
              <a:t>[</a:t>
            </a:r>
            <a:r>
              <a:rPr lang="zh-CN" altLang="en-US" sz="2400" dirty="0" smtClean="0">
                <a:latin typeface="华文细黑" pitchFamily="2" charset="-122"/>
                <a:ea typeface="华文细黑" pitchFamily="2" charset="-122"/>
              </a:rPr>
              <a:t>供应商评估</a:t>
            </a:r>
            <a:r>
              <a:rPr lang="en-US" altLang="zh-CN" sz="2400" dirty="0" smtClean="0">
                <a:latin typeface="华文细黑" pitchFamily="2" charset="-122"/>
                <a:ea typeface="华文细黑" pitchFamily="2" charset="-122"/>
              </a:rPr>
              <a:t>]</a:t>
            </a:r>
            <a:r>
              <a:rPr lang="zh-CN" altLang="en-US" sz="2400" dirty="0" smtClean="0">
                <a:latin typeface="华文细黑" pitchFamily="2" charset="-122"/>
                <a:ea typeface="华文细黑" pitchFamily="2" charset="-122"/>
              </a:rPr>
              <a:t>页签，以及显示历次的评估历史记录。</a:t>
            </a:r>
            <a:endParaRPr lang="en-US" altLang="zh-CN" sz="2400" dirty="0" smtClean="0">
              <a:latin typeface="华文细黑" pitchFamily="2" charset="-122"/>
              <a:ea typeface="华文细黑" pitchFamily="2" charset="-122"/>
            </a:endParaRPr>
          </a:p>
          <a:p>
            <a:endParaRPr lang="zh-CN" altLang="en-US" dirty="0"/>
          </a:p>
        </p:txBody>
      </p:sp>
      <p:pic>
        <p:nvPicPr>
          <p:cNvPr id="6146" name="Picture 2"/>
          <p:cNvPicPr>
            <a:picLocks noChangeAspect="1" noChangeArrowheads="1"/>
          </p:cNvPicPr>
          <p:nvPr/>
        </p:nvPicPr>
        <p:blipFill>
          <a:blip r:embed="rId2"/>
          <a:srcRect/>
          <a:stretch>
            <a:fillRect/>
          </a:stretch>
        </p:blipFill>
        <p:spPr bwMode="auto">
          <a:xfrm>
            <a:off x="184150" y="1582738"/>
            <a:ext cx="8496300" cy="496252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8"/>
            <a:ext cx="4826000" cy="553998"/>
          </a:xfrm>
        </p:spPr>
        <p:txBody>
          <a:bodyPr/>
          <a:lstStyle/>
          <a:p>
            <a:r>
              <a:rPr lang="zh-CN" altLang="en-US" sz="4000" dirty="0" smtClean="0">
                <a:latin typeface="华文细黑" pitchFamily="2" charset="-122"/>
                <a:ea typeface="华文细黑" pitchFamily="2" charset="-122"/>
              </a:rPr>
              <a:t>供应商评估</a:t>
            </a:r>
            <a:endParaRPr lang="zh-CN" altLang="en-US" sz="4000" b="0" dirty="0"/>
          </a:p>
        </p:txBody>
      </p:sp>
      <p:sp>
        <p:nvSpPr>
          <p:cNvPr id="3" name="文本占位符 2"/>
          <p:cNvSpPr>
            <a:spLocks noGrp="1"/>
          </p:cNvSpPr>
          <p:nvPr>
            <p:ph type="body" sz="quarter" idx="10"/>
          </p:nvPr>
        </p:nvSpPr>
        <p:spPr>
          <a:xfrm>
            <a:off x="381000" y="698500"/>
            <a:ext cx="8382000" cy="5372100"/>
          </a:xfrm>
        </p:spPr>
        <p:txBody>
          <a:bodyPr/>
          <a:lstStyle/>
          <a:p>
            <a:r>
              <a:rPr lang="zh-CN" altLang="en-US" sz="2000" dirty="0" smtClean="0">
                <a:latin typeface="华文细黑" pitchFamily="2" charset="-122"/>
                <a:ea typeface="华文细黑" pitchFamily="2" charset="-122"/>
              </a:rPr>
              <a:t>当评估分数小于供应商评估方案中的合格分数时则评估结果赋值为不合格供应商。</a:t>
            </a:r>
            <a:endParaRPr lang="en-US" altLang="zh-CN" sz="2000" dirty="0" smtClean="0">
              <a:latin typeface="华文细黑" pitchFamily="2" charset="-122"/>
              <a:ea typeface="华文细黑" pitchFamily="2" charset="-122"/>
            </a:endParaRPr>
          </a:p>
          <a:p>
            <a:r>
              <a:rPr lang="zh-CN" altLang="en-US" sz="2000" dirty="0" smtClean="0">
                <a:latin typeface="华文细黑" pitchFamily="2" charset="-122"/>
                <a:ea typeface="华文细黑" pitchFamily="2" charset="-122"/>
              </a:rPr>
              <a:t>针对</a:t>
            </a:r>
            <a:r>
              <a:rPr lang="en-US" altLang="zh-CN" sz="2000" dirty="0" smtClean="0">
                <a:latin typeface="华文细黑" pitchFamily="2" charset="-122"/>
                <a:ea typeface="华文细黑" pitchFamily="2" charset="-122"/>
              </a:rPr>
              <a:t>S004</a:t>
            </a:r>
            <a:r>
              <a:rPr lang="zh-CN" altLang="en-US" sz="2000" dirty="0" smtClean="0">
                <a:latin typeface="华文细黑" pitchFamily="2" charset="-122"/>
                <a:ea typeface="华文细黑" pitchFamily="2" charset="-122"/>
              </a:rPr>
              <a:t>材料供应商</a:t>
            </a:r>
            <a:r>
              <a:rPr lang="en-US" altLang="zh-CN" sz="2000" dirty="0" smtClean="0">
                <a:latin typeface="华文细黑" pitchFamily="2" charset="-122"/>
                <a:ea typeface="华文细黑" pitchFamily="2" charset="-122"/>
              </a:rPr>
              <a:t>B</a:t>
            </a:r>
            <a:r>
              <a:rPr lang="zh-CN" altLang="en-US" sz="2000" dirty="0" smtClean="0">
                <a:latin typeface="华文细黑" pitchFamily="2" charset="-122"/>
                <a:ea typeface="华文细黑" pitchFamily="2" charset="-122"/>
              </a:rPr>
              <a:t>进行评估，其评估分数</a:t>
            </a:r>
            <a:r>
              <a:rPr lang="en-US" altLang="zh-CN" sz="2000" dirty="0" smtClean="0">
                <a:latin typeface="华文细黑" pitchFamily="2" charset="-122"/>
                <a:ea typeface="华文细黑" pitchFamily="2" charset="-122"/>
              </a:rPr>
              <a:t>205</a:t>
            </a:r>
            <a:r>
              <a:rPr lang="zh-CN" altLang="en-US" sz="2000" dirty="0" smtClean="0">
                <a:latin typeface="华文细黑" pitchFamily="2" charset="-122"/>
                <a:ea typeface="华文细黑" pitchFamily="2" charset="-122"/>
              </a:rPr>
              <a:t>小于</a:t>
            </a:r>
            <a:r>
              <a:rPr lang="en-US" altLang="zh-CN" sz="2000" dirty="0" smtClean="0">
                <a:latin typeface="华文细黑" pitchFamily="2" charset="-122"/>
                <a:ea typeface="华文细黑" pitchFamily="2" charset="-122"/>
              </a:rPr>
              <a:t>01</a:t>
            </a:r>
            <a:r>
              <a:rPr lang="zh-CN" altLang="en-US" sz="2000" dirty="0" smtClean="0">
                <a:latin typeface="华文细黑" pitchFamily="2" charset="-122"/>
                <a:ea typeface="华文细黑" pitchFamily="2" charset="-122"/>
              </a:rPr>
              <a:t>评估方案中设置的合格分数</a:t>
            </a:r>
            <a:r>
              <a:rPr lang="en-US" altLang="zh-CN" sz="2000" dirty="0" smtClean="0">
                <a:latin typeface="华文细黑" pitchFamily="2" charset="-122"/>
                <a:ea typeface="华文细黑" pitchFamily="2" charset="-122"/>
              </a:rPr>
              <a:t>240，</a:t>
            </a:r>
            <a:r>
              <a:rPr lang="zh-CN" altLang="en-US" sz="2000" dirty="0" smtClean="0">
                <a:latin typeface="华文细黑" pitchFamily="2" charset="-122"/>
                <a:ea typeface="华文细黑" pitchFamily="2" charset="-122"/>
              </a:rPr>
              <a:t>所以判定为不合格供应商</a:t>
            </a:r>
            <a:endParaRPr lang="en-US" altLang="zh-CN" sz="2000" dirty="0" smtClean="0">
              <a:latin typeface="华文细黑" pitchFamily="2" charset="-122"/>
              <a:ea typeface="华文细黑" pitchFamily="2" charset="-122"/>
            </a:endParaRPr>
          </a:p>
          <a:p>
            <a:endParaRPr lang="zh-CN" altLang="en-US" dirty="0"/>
          </a:p>
        </p:txBody>
      </p:sp>
      <p:pic>
        <p:nvPicPr>
          <p:cNvPr id="4098" name="Picture 2"/>
          <p:cNvPicPr>
            <a:picLocks noChangeAspect="1" noChangeArrowheads="1"/>
          </p:cNvPicPr>
          <p:nvPr/>
        </p:nvPicPr>
        <p:blipFill>
          <a:blip r:embed="rId2"/>
          <a:srcRect/>
          <a:stretch>
            <a:fillRect/>
          </a:stretch>
        </p:blipFill>
        <p:spPr bwMode="auto">
          <a:xfrm>
            <a:off x="403225" y="1879600"/>
            <a:ext cx="7677150" cy="2592388"/>
          </a:xfrm>
          <a:prstGeom prst="rect">
            <a:avLst/>
          </a:prstGeom>
          <a:noFill/>
          <a:ln w="9525">
            <a:noFill/>
            <a:miter lim="800000"/>
            <a:headEnd/>
            <a:tailEnd/>
          </a:ln>
        </p:spPr>
      </p:pic>
      <p:pic>
        <p:nvPicPr>
          <p:cNvPr id="4099" name="Picture 3"/>
          <p:cNvPicPr>
            <a:picLocks noChangeAspect="1" noChangeArrowheads="1"/>
          </p:cNvPicPr>
          <p:nvPr/>
        </p:nvPicPr>
        <p:blipFill>
          <a:blip r:embed="rId3"/>
          <a:srcRect/>
          <a:stretch>
            <a:fillRect/>
          </a:stretch>
        </p:blipFill>
        <p:spPr bwMode="auto">
          <a:xfrm>
            <a:off x="404813" y="4246563"/>
            <a:ext cx="6124575" cy="2611437"/>
          </a:xfrm>
          <a:prstGeom prst="rect">
            <a:avLst/>
          </a:prstGeom>
          <a:noFill/>
          <a:ln w="9525">
            <a:noFill/>
            <a:miter lim="800000"/>
            <a:headEnd/>
            <a:tailEnd/>
          </a:ln>
        </p:spPr>
      </p:pic>
      <p:sp>
        <p:nvSpPr>
          <p:cNvPr id="6" name="圆角矩形标注 5"/>
          <p:cNvSpPr/>
          <p:nvPr/>
        </p:nvSpPr>
        <p:spPr bwMode="auto">
          <a:xfrm>
            <a:off x="4610100" y="4749800"/>
            <a:ext cx="2108200" cy="1028700"/>
          </a:xfrm>
          <a:prstGeom prst="wedgeRoundRectCallout">
            <a:avLst>
              <a:gd name="adj1" fmla="val -129647"/>
              <a:gd name="adj2" fmla="val -42338"/>
              <a:gd name="adj3" fmla="val 16667"/>
            </a:avLst>
          </a:prstGeom>
          <a:gradFill>
            <a:gsLst>
              <a:gs pos="0">
                <a:srgbClr val="03D4A8"/>
              </a:gs>
              <a:gs pos="25000">
                <a:srgbClr val="21D6E0"/>
              </a:gs>
              <a:gs pos="75000">
                <a:srgbClr val="0087E6"/>
              </a:gs>
              <a:gs pos="100000">
                <a:srgbClr val="005CBF"/>
              </a:gs>
            </a:gsLst>
            <a:lin ang="16200000" scaled="0"/>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zh-CN" altLang="en-US" sz="2000" dirty="0" smtClean="0">
                <a:solidFill>
                  <a:schemeClr val="bg1"/>
                </a:solidFill>
                <a:effectLst>
                  <a:outerShdw blurRad="38100" dist="38100" dir="2700000" algn="tl">
                    <a:srgbClr val="000000">
                      <a:alpha val="43137"/>
                    </a:srgbClr>
                  </a:outerShdw>
                </a:effectLst>
                <a:latin typeface="华文细黑" pitchFamily="2" charset="-122"/>
                <a:ea typeface="华文细黑" pitchFamily="2" charset="-122"/>
              </a:rPr>
              <a:t>回写客户厂商资料中的评估结果为不合格供应商</a:t>
            </a: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文本占位符 2"/>
          <p:cNvSpPr>
            <a:spLocks noGrp="1"/>
          </p:cNvSpPr>
          <p:nvPr>
            <p:ph type="body" sz="quarter" idx="10"/>
          </p:nvPr>
        </p:nvSpPr>
        <p:spPr>
          <a:xfrm>
            <a:off x="381000" y="812800"/>
            <a:ext cx="8382000" cy="2286000"/>
          </a:xfrm>
        </p:spPr>
        <p:txBody>
          <a:bodyPr/>
          <a:lstStyle/>
          <a:p>
            <a:r>
              <a:rPr lang="zh-CN" altLang="en-US" sz="2400" dirty="0" smtClean="0">
                <a:latin typeface="华文细黑" pitchFamily="2" charset="-122"/>
                <a:ea typeface="华文细黑" pitchFamily="2" charset="-122"/>
              </a:rPr>
              <a:t>系统据评估方案自动判断评估结果以后，手工也可以修改评估结果。</a:t>
            </a:r>
            <a:endParaRPr lang="en-US" altLang="zh-CN" sz="2400" dirty="0" smtClean="0">
              <a:latin typeface="华文细黑" pitchFamily="2" charset="-122"/>
              <a:ea typeface="华文细黑" pitchFamily="2" charset="-122"/>
            </a:endParaRPr>
          </a:p>
          <a:p>
            <a:r>
              <a:rPr lang="zh-CN" altLang="en-US" sz="2400" dirty="0" smtClean="0">
                <a:latin typeface="华文细黑" pitchFamily="2" charset="-122"/>
                <a:ea typeface="华文细黑" pitchFamily="2" charset="-122"/>
              </a:rPr>
              <a:t>如果评估结果是不合格供应商，但对某些料件来说，可以从此供应商采购，则可以将评估结果修改为条件供应商。</a:t>
            </a:r>
            <a:endParaRPr lang="en-US" altLang="zh-CN" sz="2400" dirty="0" smtClean="0">
              <a:latin typeface="华文细黑" pitchFamily="2" charset="-122"/>
              <a:ea typeface="华文细黑" pitchFamily="2" charset="-122"/>
            </a:endParaRPr>
          </a:p>
          <a:p>
            <a:r>
              <a:rPr lang="zh-CN" altLang="en-US" sz="2400" dirty="0" smtClean="0">
                <a:latin typeface="华文细黑" pitchFamily="2" charset="-122"/>
                <a:ea typeface="华文细黑" pitchFamily="2" charset="-122"/>
              </a:rPr>
              <a:t>选择条件供应商以后，必须要在指定物料页面输入对应的物料。</a:t>
            </a:r>
            <a:endParaRPr lang="zh-CN" altLang="en-US" sz="2400" dirty="0">
              <a:latin typeface="华文细黑" pitchFamily="2" charset="-122"/>
              <a:ea typeface="华文细黑" pitchFamily="2" charset="-122"/>
            </a:endParaRPr>
          </a:p>
        </p:txBody>
      </p:sp>
      <p:pic>
        <p:nvPicPr>
          <p:cNvPr id="5123" name="Picture 3"/>
          <p:cNvPicPr>
            <a:picLocks noChangeAspect="1" noChangeArrowheads="1"/>
          </p:cNvPicPr>
          <p:nvPr/>
        </p:nvPicPr>
        <p:blipFill>
          <a:blip r:embed="rId2"/>
          <a:srcRect/>
          <a:stretch>
            <a:fillRect/>
          </a:stretch>
        </p:blipFill>
        <p:spPr bwMode="auto">
          <a:xfrm>
            <a:off x="533400" y="3081338"/>
            <a:ext cx="7620000" cy="260032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文本占位符 2"/>
          <p:cNvSpPr>
            <a:spLocks noGrp="1"/>
          </p:cNvSpPr>
          <p:nvPr>
            <p:ph type="body" sz="quarter" idx="10"/>
          </p:nvPr>
        </p:nvSpPr>
        <p:spPr>
          <a:xfrm>
            <a:off x="381000" y="825500"/>
            <a:ext cx="8382000" cy="2796914"/>
          </a:xfrm>
          <a:effectLst>
            <a:outerShdw blurRad="50800" dist="50800" dir="5400000" algn="ctr" rotWithShape="0">
              <a:schemeClr val="tx1"/>
            </a:outerShdw>
          </a:effectLst>
        </p:spPr>
        <p:txBody>
          <a:bodyPr/>
          <a:lstStyle/>
          <a:p>
            <a:r>
              <a:rPr lang="zh-CN" altLang="en-US" dirty="0" smtClean="0"/>
              <a:t>回写客户厂商资料中的评估结果为条件供应商，并显示指定的物料。</a:t>
            </a:r>
            <a:endParaRPr lang="zh-CN" altLang="en-US" dirty="0"/>
          </a:p>
        </p:txBody>
      </p:sp>
      <p:pic>
        <p:nvPicPr>
          <p:cNvPr id="7170" name="Picture 2"/>
          <p:cNvPicPr>
            <a:picLocks noChangeAspect="1" noChangeArrowheads="1"/>
          </p:cNvPicPr>
          <p:nvPr/>
        </p:nvPicPr>
        <p:blipFill>
          <a:blip r:embed="rId2"/>
          <a:srcRect/>
          <a:stretch>
            <a:fillRect/>
          </a:stretch>
        </p:blipFill>
        <p:spPr bwMode="auto">
          <a:xfrm>
            <a:off x="336550" y="1917700"/>
            <a:ext cx="8420100" cy="41148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9"/>
            <a:ext cx="6032500" cy="595312"/>
          </a:xfrm>
        </p:spPr>
        <p:txBody>
          <a:bodyPr/>
          <a:lstStyle/>
          <a:p>
            <a:r>
              <a:rPr lang="zh-CN" altLang="en-US" sz="3200" dirty="0" smtClean="0">
                <a:latin typeface="华文细黑" pitchFamily="2" charset="-122"/>
                <a:ea typeface="华文细黑" pitchFamily="2" charset="-122"/>
              </a:rPr>
              <a:t>供应商评估在单据中的控制</a:t>
            </a:r>
          </a:p>
        </p:txBody>
      </p:sp>
      <p:sp>
        <p:nvSpPr>
          <p:cNvPr id="3" name="文本占位符 2"/>
          <p:cNvSpPr>
            <a:spLocks noGrp="1"/>
          </p:cNvSpPr>
          <p:nvPr>
            <p:ph type="body" sz="quarter" idx="10"/>
          </p:nvPr>
        </p:nvSpPr>
        <p:spPr>
          <a:xfrm>
            <a:off x="304800" y="774700"/>
            <a:ext cx="8382000" cy="2936614"/>
          </a:xfrm>
        </p:spPr>
        <p:txBody>
          <a:bodyPr/>
          <a:lstStyle/>
          <a:p>
            <a:r>
              <a:rPr lang="zh-CN" altLang="en-US" sz="2800" dirty="0" smtClean="0">
                <a:latin typeface="华文细黑" pitchFamily="2" charset="-122"/>
                <a:ea typeface="华文细黑" pitchFamily="2" charset="-122"/>
              </a:rPr>
              <a:t>基础资料设置好以后，就需要录入单据了。</a:t>
            </a:r>
            <a:endParaRPr lang="en-US" altLang="zh-CN" sz="2800" dirty="0" smtClean="0">
              <a:latin typeface="华文细黑" pitchFamily="2" charset="-122"/>
              <a:ea typeface="华文细黑" pitchFamily="2" charset="-122"/>
            </a:endParaRPr>
          </a:p>
          <a:p>
            <a:r>
              <a:rPr lang="zh-CN" altLang="en-US" sz="2800" dirty="0" smtClean="0">
                <a:latin typeface="华文细黑" pitchFamily="2" charset="-122"/>
                <a:ea typeface="华文细黑" pitchFamily="2" charset="-122"/>
              </a:rPr>
              <a:t>下面以采购单为例。</a:t>
            </a:r>
            <a:endParaRPr lang="en-US" altLang="zh-CN" sz="2800" dirty="0" smtClean="0">
              <a:latin typeface="华文细黑" pitchFamily="2" charset="-122"/>
              <a:ea typeface="华文细黑" pitchFamily="2" charset="-122"/>
            </a:endParaRPr>
          </a:p>
          <a:p>
            <a:r>
              <a:rPr lang="zh-CN" altLang="en-US" sz="2800" dirty="0" smtClean="0">
                <a:latin typeface="华文细黑" pitchFamily="2" charset="-122"/>
                <a:ea typeface="华文细黑" pitchFamily="2" charset="-122"/>
              </a:rPr>
              <a:t>将营业人资料设定中评估控制方式选择</a:t>
            </a:r>
            <a:r>
              <a:rPr lang="en-US" altLang="zh-CN" sz="2800" dirty="0" smtClean="0">
                <a:latin typeface="华文细黑" pitchFamily="2" charset="-122"/>
                <a:ea typeface="华文细黑" pitchFamily="2" charset="-122"/>
              </a:rPr>
              <a:t>3、</a:t>
            </a:r>
            <a:r>
              <a:rPr lang="zh-CN" altLang="en-US" sz="2800" dirty="0" smtClean="0">
                <a:latin typeface="华文细黑" pitchFamily="2" charset="-122"/>
                <a:ea typeface="华文细黑" pitchFamily="2" charset="-122"/>
              </a:rPr>
              <a:t>控制；评估控制单据中勾选请购单</a:t>
            </a:r>
            <a:r>
              <a:rPr lang="en-US" altLang="zh-CN" sz="2800" dirty="0" smtClean="0">
                <a:latin typeface="华文细黑" pitchFamily="2" charset="-122"/>
                <a:ea typeface="华文细黑" pitchFamily="2" charset="-122"/>
              </a:rPr>
              <a:t>/</a:t>
            </a:r>
            <a:r>
              <a:rPr lang="zh-CN" altLang="en-US" sz="2800" dirty="0" smtClean="0">
                <a:latin typeface="华文细黑" pitchFamily="2" charset="-122"/>
                <a:ea typeface="华文细黑" pitchFamily="2" charset="-122"/>
              </a:rPr>
              <a:t>询价单</a:t>
            </a:r>
            <a:r>
              <a:rPr lang="en-US" altLang="zh-CN" sz="2800" dirty="0" smtClean="0">
                <a:latin typeface="华文细黑" pitchFamily="2" charset="-122"/>
                <a:ea typeface="华文细黑" pitchFamily="2" charset="-122"/>
              </a:rPr>
              <a:t>/</a:t>
            </a:r>
            <a:r>
              <a:rPr lang="zh-CN" altLang="en-US" sz="2800" dirty="0" smtClean="0">
                <a:latin typeface="华文细黑" pitchFamily="2" charset="-122"/>
                <a:ea typeface="华文细黑" pitchFamily="2" charset="-122"/>
              </a:rPr>
              <a:t>采购单。</a:t>
            </a:r>
          </a:p>
          <a:p>
            <a:pPr>
              <a:buNone/>
            </a:pPr>
            <a:r>
              <a:rPr lang="zh-CN" altLang="en-US" sz="2800" dirty="0" smtClean="0">
                <a:latin typeface="华文细黑" pitchFamily="2" charset="-122"/>
                <a:ea typeface="华文细黑" pitchFamily="2" charset="-122"/>
              </a:rPr>
              <a:t> </a:t>
            </a:r>
          </a:p>
          <a:p>
            <a:endParaRPr lang="en-US" altLang="zh-CN" dirty="0" smtClean="0"/>
          </a:p>
          <a:p>
            <a:endParaRPr lang="zh-CN" altLang="en-US" dirty="0"/>
          </a:p>
        </p:txBody>
      </p:sp>
      <p:pic>
        <p:nvPicPr>
          <p:cNvPr id="2050" name="Picture 2"/>
          <p:cNvPicPr>
            <a:picLocks noChangeAspect="1" noChangeArrowheads="1"/>
          </p:cNvPicPr>
          <p:nvPr/>
        </p:nvPicPr>
        <p:blipFill>
          <a:blip r:embed="rId2"/>
          <a:srcRect/>
          <a:stretch>
            <a:fillRect/>
          </a:stretch>
        </p:blipFill>
        <p:spPr bwMode="auto">
          <a:xfrm>
            <a:off x="2074863" y="2657475"/>
            <a:ext cx="3343275" cy="370522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9"/>
            <a:ext cx="6438900" cy="595312"/>
          </a:xfrm>
        </p:spPr>
        <p:txBody>
          <a:bodyPr/>
          <a:lstStyle/>
          <a:p>
            <a:r>
              <a:rPr lang="zh-CN" altLang="en-US" sz="3200" dirty="0" smtClean="0">
                <a:latin typeface="华文细黑" pitchFamily="2" charset="-122"/>
                <a:ea typeface="华文细黑" pitchFamily="2" charset="-122"/>
              </a:rPr>
              <a:t>供应商评估在单据中的控制</a:t>
            </a:r>
            <a:endParaRPr lang="zh-CN" altLang="en-US" sz="3200" dirty="0"/>
          </a:p>
        </p:txBody>
      </p:sp>
      <p:sp>
        <p:nvSpPr>
          <p:cNvPr id="3" name="文本占位符 2"/>
          <p:cNvSpPr>
            <a:spLocks noGrp="1"/>
          </p:cNvSpPr>
          <p:nvPr>
            <p:ph type="body" sz="quarter" idx="10"/>
          </p:nvPr>
        </p:nvSpPr>
        <p:spPr>
          <a:xfrm>
            <a:off x="381000" y="838200"/>
            <a:ext cx="8382000" cy="2784214"/>
          </a:xfrm>
        </p:spPr>
        <p:txBody>
          <a:bodyPr/>
          <a:lstStyle/>
          <a:p>
            <a:r>
              <a:rPr lang="zh-CN" altLang="en-US" dirty="0" smtClean="0"/>
              <a:t>在采购单，点击厂商旁边的按钮，在弹出的厂商查询画面，只会显示合格供应商及条件供应商的。</a:t>
            </a:r>
            <a:endParaRPr lang="en-US" altLang="zh-CN" dirty="0" smtClean="0"/>
          </a:p>
          <a:p>
            <a:r>
              <a:rPr lang="zh-CN" altLang="en-US" dirty="0" smtClean="0"/>
              <a:t>手工输入不合格的供应商时，系统会给出提示该评估商不合格的。</a:t>
            </a:r>
            <a:endParaRPr lang="en-US" altLang="zh-CN" dirty="0" smtClean="0"/>
          </a:p>
          <a:p>
            <a:pPr>
              <a:buNone/>
            </a:pPr>
            <a:endParaRPr lang="en-US" altLang="zh-CN" dirty="0" smtClean="0"/>
          </a:p>
          <a:p>
            <a:endParaRPr lang="zh-CN" altLang="en-US" dirty="0"/>
          </a:p>
        </p:txBody>
      </p:sp>
      <p:pic>
        <p:nvPicPr>
          <p:cNvPr id="6148" name="Picture 4"/>
          <p:cNvPicPr>
            <a:picLocks noChangeAspect="1" noChangeArrowheads="1"/>
          </p:cNvPicPr>
          <p:nvPr/>
        </p:nvPicPr>
        <p:blipFill>
          <a:blip r:embed="rId2"/>
          <a:srcRect/>
          <a:stretch>
            <a:fillRect/>
          </a:stretch>
        </p:blipFill>
        <p:spPr bwMode="auto">
          <a:xfrm>
            <a:off x="398463" y="3354388"/>
            <a:ext cx="6924675" cy="301942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9"/>
            <a:ext cx="6604000" cy="608012"/>
          </a:xfrm>
        </p:spPr>
        <p:txBody>
          <a:bodyPr/>
          <a:lstStyle/>
          <a:p>
            <a:r>
              <a:rPr lang="zh-CN" altLang="en-US" sz="3200" dirty="0" smtClean="0">
                <a:latin typeface="华文细黑" pitchFamily="2" charset="-122"/>
                <a:ea typeface="华文细黑" pitchFamily="2" charset="-122"/>
              </a:rPr>
              <a:t>供应商评估在单据中的控制</a:t>
            </a:r>
            <a:endParaRPr lang="zh-CN" altLang="en-US" sz="3200" dirty="0"/>
          </a:p>
        </p:txBody>
      </p:sp>
      <p:sp>
        <p:nvSpPr>
          <p:cNvPr id="3" name="文本占位符 2"/>
          <p:cNvSpPr>
            <a:spLocks noGrp="1"/>
          </p:cNvSpPr>
          <p:nvPr>
            <p:ph type="body" sz="quarter" idx="10"/>
          </p:nvPr>
        </p:nvSpPr>
        <p:spPr>
          <a:xfrm>
            <a:off x="469900" y="850900"/>
            <a:ext cx="8382000" cy="2796914"/>
          </a:xfrm>
        </p:spPr>
        <p:txBody>
          <a:bodyPr/>
          <a:lstStyle/>
          <a:p>
            <a:r>
              <a:rPr lang="zh-CN" altLang="en-US" sz="2800" dirty="0" smtClean="0"/>
              <a:t>如果选择的供应商是条件供应商，在表身的品号栏位</a:t>
            </a:r>
            <a:r>
              <a:rPr lang="zh-CN" altLang="en-US" sz="2800" smtClean="0"/>
              <a:t>中选择了品号</a:t>
            </a:r>
            <a:r>
              <a:rPr lang="en-US" altLang="zh-CN" sz="2800" dirty="0" smtClean="0"/>
              <a:t>5001</a:t>
            </a:r>
            <a:r>
              <a:rPr lang="zh-CN" altLang="en-US" sz="2800" dirty="0" smtClean="0"/>
              <a:t>，其并不是客户厂商资料中的指定物料</a:t>
            </a:r>
            <a:r>
              <a:rPr lang="en-US" altLang="zh-CN" sz="2800" dirty="0" smtClean="0"/>
              <a:t>3001、3002</a:t>
            </a:r>
            <a:r>
              <a:rPr lang="zh-CN" altLang="en-US" sz="2800" dirty="0" smtClean="0"/>
              <a:t>，所以保存时会给出提示，不能保存的。</a:t>
            </a:r>
            <a:endParaRPr lang="zh-CN" altLang="en-US" sz="2800" dirty="0"/>
          </a:p>
        </p:txBody>
      </p:sp>
      <p:pic>
        <p:nvPicPr>
          <p:cNvPr id="7170" name="Picture 2"/>
          <p:cNvPicPr>
            <a:picLocks noChangeAspect="1" noChangeArrowheads="1"/>
          </p:cNvPicPr>
          <p:nvPr/>
        </p:nvPicPr>
        <p:blipFill>
          <a:blip r:embed="rId2"/>
          <a:srcRect/>
          <a:stretch>
            <a:fillRect/>
          </a:stretch>
        </p:blipFill>
        <p:spPr bwMode="auto">
          <a:xfrm>
            <a:off x="419100" y="2330450"/>
            <a:ext cx="4743450" cy="3981450"/>
          </a:xfrm>
          <a:prstGeom prst="rect">
            <a:avLst/>
          </a:prstGeom>
          <a:noFill/>
          <a:ln w="9525">
            <a:noFill/>
            <a:miter lim="800000"/>
            <a:headEnd/>
            <a:tailEnd/>
          </a:ln>
        </p:spPr>
      </p:pic>
      <p:pic>
        <p:nvPicPr>
          <p:cNvPr id="7173" name="Picture 5"/>
          <p:cNvPicPr>
            <a:picLocks noChangeAspect="1" noChangeArrowheads="1"/>
          </p:cNvPicPr>
          <p:nvPr/>
        </p:nvPicPr>
        <p:blipFill>
          <a:blip r:embed="rId3"/>
          <a:srcRect/>
          <a:stretch>
            <a:fillRect/>
          </a:stretch>
        </p:blipFill>
        <p:spPr bwMode="auto">
          <a:xfrm>
            <a:off x="4551363" y="2366963"/>
            <a:ext cx="4410075" cy="235267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9"/>
            <a:ext cx="6578600" cy="658812"/>
          </a:xfrm>
        </p:spPr>
        <p:txBody>
          <a:bodyPr/>
          <a:lstStyle/>
          <a:p>
            <a:r>
              <a:rPr lang="zh-CN" altLang="en-US" sz="3200" dirty="0" smtClean="0">
                <a:latin typeface="华文细黑" pitchFamily="2" charset="-122"/>
                <a:ea typeface="华文细黑" pitchFamily="2" charset="-122"/>
              </a:rPr>
              <a:t>供应商评估在单据中的控制</a:t>
            </a:r>
          </a:p>
        </p:txBody>
      </p:sp>
      <p:sp>
        <p:nvSpPr>
          <p:cNvPr id="3" name="文本占位符 2"/>
          <p:cNvSpPr>
            <a:spLocks noGrp="1"/>
          </p:cNvSpPr>
          <p:nvPr>
            <p:ph type="body" sz="quarter" idx="10"/>
          </p:nvPr>
        </p:nvSpPr>
        <p:spPr>
          <a:xfrm>
            <a:off x="228600" y="812800"/>
            <a:ext cx="8572500" cy="2771514"/>
          </a:xfrm>
        </p:spPr>
        <p:txBody>
          <a:bodyPr/>
          <a:lstStyle/>
          <a:p>
            <a:r>
              <a:rPr lang="zh-CN" altLang="en-US" sz="2400" dirty="0" smtClean="0">
                <a:latin typeface="华文细黑" pitchFamily="2" charset="-122"/>
                <a:ea typeface="华文细黑" pitchFamily="2" charset="-122"/>
              </a:rPr>
              <a:t>勾选货品资料</a:t>
            </a:r>
            <a:r>
              <a:rPr lang="en-US" altLang="zh-CN" sz="2400" dirty="0" smtClean="0">
                <a:latin typeface="华文细黑" pitchFamily="2" charset="-122"/>
                <a:ea typeface="华文细黑" pitchFamily="2" charset="-122"/>
              </a:rPr>
              <a:t>/</a:t>
            </a:r>
            <a:r>
              <a:rPr lang="zh-CN" altLang="en-US" sz="2400" dirty="0" smtClean="0">
                <a:latin typeface="华文细黑" pitchFamily="2" charset="-122"/>
                <a:ea typeface="华文细黑" pitchFamily="2" charset="-122"/>
              </a:rPr>
              <a:t>采购政策</a:t>
            </a:r>
            <a:r>
              <a:rPr lang="en-US" altLang="zh-CN" sz="2400" dirty="0" smtClean="0">
                <a:latin typeface="华文细黑" pitchFamily="2" charset="-122"/>
                <a:ea typeface="华文细黑" pitchFamily="2" charset="-122"/>
              </a:rPr>
              <a:t>/</a:t>
            </a:r>
            <a:r>
              <a:rPr lang="zh-CN" altLang="en-US" sz="2400" dirty="0" smtClean="0">
                <a:latin typeface="华文细黑" pitchFamily="2" charset="-122"/>
                <a:ea typeface="华文细黑" pitchFamily="2" charset="-122"/>
              </a:rPr>
              <a:t>采购核价单：</a:t>
            </a:r>
          </a:p>
          <a:p>
            <a:r>
              <a:rPr lang="zh-CN" altLang="en-US" sz="2400" dirty="0" smtClean="0">
                <a:latin typeface="华文细黑" pitchFamily="2" charset="-122"/>
                <a:ea typeface="华文细黑" pitchFamily="2" charset="-122"/>
              </a:rPr>
              <a:t>控制货品资料选择主供应商、次供应商、指定供应商、与客户厂商页面的厂商</a:t>
            </a:r>
            <a:r>
              <a:rPr lang="en-US" altLang="zh-CN" sz="2400" dirty="0" smtClean="0">
                <a:latin typeface="华文细黑" pitchFamily="2" charset="-122"/>
                <a:ea typeface="华文细黑" pitchFamily="2" charset="-122"/>
              </a:rPr>
              <a:t>(</a:t>
            </a:r>
            <a:r>
              <a:rPr lang="zh-CN" altLang="en-US" sz="2400" dirty="0" smtClean="0">
                <a:latin typeface="华文细黑" pitchFamily="2" charset="-122"/>
                <a:ea typeface="华文细黑" pitchFamily="2" charset="-122"/>
              </a:rPr>
              <a:t>客户不需检测</a:t>
            </a:r>
            <a:r>
              <a:rPr lang="en-US" altLang="zh-CN" sz="2400" dirty="0" smtClean="0">
                <a:latin typeface="华文细黑" pitchFamily="2" charset="-122"/>
                <a:ea typeface="华文细黑" pitchFamily="2" charset="-122"/>
              </a:rPr>
              <a:t>)</a:t>
            </a:r>
            <a:r>
              <a:rPr lang="zh-CN" altLang="en-US" sz="2400" dirty="0" smtClean="0">
                <a:latin typeface="华文细黑" pitchFamily="2" charset="-122"/>
                <a:ea typeface="华文细黑" pitchFamily="2" charset="-122"/>
              </a:rPr>
              <a:t>都会检测供应商是否合格。</a:t>
            </a:r>
          </a:p>
          <a:p>
            <a:r>
              <a:rPr lang="zh-CN" altLang="en-US" sz="2400" dirty="0" smtClean="0">
                <a:latin typeface="华文细黑" pitchFamily="2" charset="-122"/>
                <a:ea typeface="华文细黑" pitchFamily="2" charset="-122"/>
              </a:rPr>
              <a:t>控制采购政策、采购核价单对对厂商代号、货品代号进行检测，是否为合格供应商，或者为指定条件供应商。 </a:t>
            </a:r>
          </a:p>
          <a:p>
            <a:endParaRPr lang="zh-CN" altLang="en-US" sz="2400" dirty="0" smtClean="0"/>
          </a:p>
          <a:p>
            <a:pPr>
              <a:buNone/>
            </a:pPr>
            <a:r>
              <a:rPr lang="zh-CN" altLang="en-US" sz="2400" dirty="0" smtClean="0">
                <a:latin typeface="华文细黑" pitchFamily="2" charset="-122"/>
                <a:ea typeface="华文细黑" pitchFamily="2" charset="-122"/>
              </a:rPr>
              <a:t> </a:t>
            </a:r>
          </a:p>
          <a:p>
            <a:endParaRPr lang="en-US" altLang="zh-CN" dirty="0" smtClean="0"/>
          </a:p>
          <a:p>
            <a:endParaRPr lang="zh-CN" altLang="en-US" dirty="0"/>
          </a:p>
        </p:txBody>
      </p:sp>
      <p:pic>
        <p:nvPicPr>
          <p:cNvPr id="1026" name="Picture 2"/>
          <p:cNvPicPr>
            <a:picLocks noChangeAspect="1" noChangeArrowheads="1"/>
          </p:cNvPicPr>
          <p:nvPr/>
        </p:nvPicPr>
        <p:blipFill>
          <a:blip r:embed="rId2"/>
          <a:srcRect/>
          <a:stretch>
            <a:fillRect/>
          </a:stretch>
        </p:blipFill>
        <p:spPr bwMode="auto">
          <a:xfrm>
            <a:off x="1674813" y="2943225"/>
            <a:ext cx="3381375" cy="353377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6913" y="2298700"/>
            <a:ext cx="7772400" cy="1069975"/>
          </a:xfrm>
        </p:spPr>
        <p:txBody>
          <a:bodyPr rtlCol="0">
            <a:normAutofit/>
          </a:bodyPr>
          <a:lstStyle/>
          <a:p>
            <a:pPr fontAlgn="auto">
              <a:spcAft>
                <a:spcPts val="0"/>
              </a:spcAft>
              <a:defRPr/>
            </a:pPr>
            <a:r>
              <a:rPr altLang="zh-TW" sz="4800" dirty="0" err="1" smtClean="0">
                <a:latin typeface="华文细黑" pitchFamily="2" charset="-122"/>
                <a:ea typeface="华文细黑" pitchFamily="2" charset="-122"/>
              </a:rPr>
              <a:t>Sunlike</a:t>
            </a:r>
            <a:r>
              <a:rPr altLang="zh-TW" sz="4800" dirty="0" smtClean="0">
                <a:latin typeface="华文细黑" pitchFamily="2" charset="-122"/>
                <a:ea typeface="华文细黑" pitchFamily="2" charset="-122"/>
              </a:rPr>
              <a:t>  </a:t>
            </a:r>
            <a:r>
              <a:rPr altLang="zh-TW" sz="4800" dirty="0" err="1" smtClean="0">
                <a:latin typeface="华文细黑" pitchFamily="2" charset="-122"/>
                <a:ea typeface="华文细黑" pitchFamily="2" charset="-122"/>
              </a:rPr>
              <a:t>erp</a:t>
            </a:r>
            <a:r>
              <a:rPr altLang="zh-TW" sz="4800" dirty="0" smtClean="0">
                <a:latin typeface="华文细黑" pitchFamily="2" charset="-122"/>
                <a:ea typeface="华文细黑" pitchFamily="2" charset="-122"/>
              </a:rPr>
              <a:t> </a:t>
            </a:r>
            <a:r>
              <a:rPr lang="zh-CN" altLang="en-US" sz="4800" dirty="0" smtClean="0">
                <a:latin typeface="华文细黑" pitchFamily="2" charset="-122"/>
                <a:ea typeface="华文细黑" pitchFamily="2" charset="-122"/>
              </a:rPr>
              <a:t>供应商评估</a:t>
            </a:r>
            <a:endParaRPr lang="zh-TW" altLang="en-US" sz="4800" b="0" dirty="0">
              <a:solidFill>
                <a:schemeClr val="accent4">
                  <a:lumMod val="60000"/>
                  <a:lumOff val="40000"/>
                </a:schemeClr>
              </a:solidFill>
              <a:latin typeface="华文细黑" pitchFamily="2" charset="-122"/>
              <a:ea typeface="华文细黑" pitchFamily="2" charset="-122"/>
            </a:endParaRPr>
          </a:p>
        </p:txBody>
      </p:sp>
    </p:spTree>
  </p:cSld>
  <p:clrMapOvr>
    <a:masterClrMapping/>
  </p:clrMapOvr>
  <p:transition advTm="679421">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9"/>
            <a:ext cx="6388100" cy="544512"/>
          </a:xfrm>
        </p:spPr>
        <p:txBody>
          <a:bodyPr/>
          <a:lstStyle/>
          <a:p>
            <a:r>
              <a:rPr lang="zh-CN" altLang="en-US" sz="3200" dirty="0" smtClean="0">
                <a:latin typeface="华文细黑" pitchFamily="2" charset="-122"/>
                <a:ea typeface="华文细黑" pitchFamily="2" charset="-122"/>
              </a:rPr>
              <a:t>供应商评估在单据中的控制</a:t>
            </a:r>
          </a:p>
        </p:txBody>
      </p:sp>
      <p:sp>
        <p:nvSpPr>
          <p:cNvPr id="3" name="文本占位符 2"/>
          <p:cNvSpPr>
            <a:spLocks noGrp="1"/>
          </p:cNvSpPr>
          <p:nvPr>
            <p:ph type="body" sz="quarter" idx="10"/>
          </p:nvPr>
        </p:nvSpPr>
        <p:spPr>
          <a:xfrm>
            <a:off x="381000" y="723900"/>
            <a:ext cx="8382000" cy="2898514"/>
          </a:xfrm>
        </p:spPr>
        <p:txBody>
          <a:bodyPr/>
          <a:lstStyle/>
          <a:p>
            <a:r>
              <a:rPr lang="zh-CN" altLang="en-US" sz="2000" dirty="0" smtClean="0">
                <a:latin typeface="华文细黑" pitchFamily="2" charset="-122"/>
                <a:ea typeface="华文细黑" pitchFamily="2" charset="-122"/>
              </a:rPr>
              <a:t>勾选请购单</a:t>
            </a:r>
            <a:r>
              <a:rPr lang="en-US" altLang="zh-CN" sz="2000" dirty="0" smtClean="0">
                <a:latin typeface="华文细黑" pitchFamily="2" charset="-122"/>
                <a:ea typeface="华文细黑" pitchFamily="2" charset="-122"/>
              </a:rPr>
              <a:t>/</a:t>
            </a:r>
            <a:r>
              <a:rPr lang="zh-CN" altLang="en-US" sz="2000" dirty="0" smtClean="0">
                <a:latin typeface="华文细黑" pitchFamily="2" charset="-122"/>
                <a:ea typeface="华文细黑" pitchFamily="2" charset="-122"/>
              </a:rPr>
              <a:t>询价单</a:t>
            </a:r>
            <a:r>
              <a:rPr lang="en-US" altLang="zh-CN" sz="2000" dirty="0" smtClean="0">
                <a:latin typeface="华文细黑" pitchFamily="2" charset="-122"/>
                <a:ea typeface="华文细黑" pitchFamily="2" charset="-122"/>
              </a:rPr>
              <a:t>/</a:t>
            </a:r>
            <a:r>
              <a:rPr lang="zh-CN" altLang="en-US" sz="2000" dirty="0" smtClean="0">
                <a:latin typeface="华文细黑" pitchFamily="2" charset="-122"/>
                <a:ea typeface="华文细黑" pitchFamily="2" charset="-122"/>
              </a:rPr>
              <a:t>采购单。</a:t>
            </a:r>
          </a:p>
          <a:p>
            <a:r>
              <a:rPr lang="zh-CN" altLang="en-US" sz="2000" dirty="0" smtClean="0">
                <a:latin typeface="华文细黑" pitchFamily="2" charset="-122"/>
                <a:ea typeface="华文细黑" pitchFamily="2" charset="-122"/>
              </a:rPr>
              <a:t>会控制的单据包括：请购单、请购汇总单、请购变更单、请购批次转采购、询价单、采购单、采购变更单、生产需求分析</a:t>
            </a:r>
            <a:r>
              <a:rPr lang="en-US" altLang="zh-CN" sz="2000" dirty="0" smtClean="0">
                <a:latin typeface="华文细黑" pitchFamily="2" charset="-122"/>
                <a:ea typeface="华文细黑" pitchFamily="2" charset="-122"/>
              </a:rPr>
              <a:t>——</a:t>
            </a:r>
            <a:r>
              <a:rPr lang="zh-CN" altLang="en-US" sz="2000" dirty="0" smtClean="0">
                <a:latin typeface="华文细黑" pitchFamily="2" charset="-122"/>
                <a:ea typeface="华文细黑" pitchFamily="2" charset="-122"/>
              </a:rPr>
              <a:t>采购商品建议、材料需求分析</a:t>
            </a:r>
            <a:r>
              <a:rPr lang="en-US" altLang="zh-CN" sz="2000" dirty="0" smtClean="0">
                <a:latin typeface="华文细黑" pitchFamily="2" charset="-122"/>
                <a:ea typeface="华文细黑" pitchFamily="2" charset="-122"/>
              </a:rPr>
              <a:t>——</a:t>
            </a:r>
            <a:r>
              <a:rPr lang="zh-CN" altLang="en-US" sz="2000" dirty="0" smtClean="0">
                <a:latin typeface="华文细黑" pitchFamily="2" charset="-122"/>
                <a:ea typeface="华文细黑" pitchFamily="2" charset="-122"/>
              </a:rPr>
              <a:t>采购商品建议</a:t>
            </a:r>
            <a:r>
              <a:rPr lang="en-US" altLang="zh-CN" sz="2000" dirty="0" smtClean="0">
                <a:latin typeface="华文细黑" pitchFamily="2" charset="-122"/>
                <a:ea typeface="华文细黑" pitchFamily="2" charset="-122"/>
              </a:rPr>
              <a:t>(</a:t>
            </a:r>
            <a:r>
              <a:rPr lang="zh-CN" altLang="en-US" sz="2000" dirty="0" smtClean="0">
                <a:latin typeface="华文细黑" pitchFamily="2" charset="-122"/>
                <a:ea typeface="华文细黑" pitchFamily="2" charset="-122"/>
              </a:rPr>
              <a:t>转何种单据</a:t>
            </a:r>
            <a:r>
              <a:rPr lang="en-US" altLang="zh-CN" sz="2000" dirty="0" smtClean="0">
                <a:latin typeface="华文细黑" pitchFamily="2" charset="-122"/>
                <a:ea typeface="华文细黑" pitchFamily="2" charset="-122"/>
              </a:rPr>
              <a:t>&lt;&gt;4.</a:t>
            </a:r>
            <a:r>
              <a:rPr lang="zh-CN" altLang="en-US" sz="2000" dirty="0" smtClean="0">
                <a:latin typeface="华文细黑" pitchFamily="2" charset="-122"/>
                <a:ea typeface="华文细黑" pitchFamily="2" charset="-122"/>
              </a:rPr>
              <a:t>托工单</a:t>
            </a:r>
            <a:r>
              <a:rPr lang="en-US" altLang="zh-CN" sz="2000" dirty="0" smtClean="0">
                <a:latin typeface="华文细黑" pitchFamily="2" charset="-122"/>
                <a:ea typeface="华文细黑" pitchFamily="2" charset="-122"/>
              </a:rPr>
              <a:t>)</a:t>
            </a:r>
            <a:r>
              <a:rPr lang="zh-CN" altLang="en-US" sz="2000" dirty="0" smtClean="0">
                <a:latin typeface="华文细黑" pitchFamily="2" charset="-122"/>
                <a:ea typeface="华文细黑" pitchFamily="2" charset="-122"/>
              </a:rPr>
              <a:t>、采购需求分析</a:t>
            </a:r>
            <a:r>
              <a:rPr lang="en-US" altLang="zh-CN" sz="2000" dirty="0" smtClean="0">
                <a:latin typeface="华文细黑" pitchFamily="2" charset="-122"/>
                <a:ea typeface="华文细黑" pitchFamily="2" charset="-122"/>
              </a:rPr>
              <a:t>——</a:t>
            </a:r>
            <a:r>
              <a:rPr lang="zh-CN" altLang="en-US" sz="2000" dirty="0" smtClean="0">
                <a:latin typeface="华文细黑" pitchFamily="2" charset="-122"/>
                <a:ea typeface="华文细黑" pitchFamily="2" charset="-122"/>
              </a:rPr>
              <a:t>采购商品建议、采购商品独立转单、缺料表维护、</a:t>
            </a:r>
            <a:r>
              <a:rPr lang="en-US" altLang="zh-CN" sz="2000" dirty="0" smtClean="0">
                <a:latin typeface="华文细黑" pitchFamily="2" charset="-122"/>
                <a:ea typeface="华文细黑" pitchFamily="2" charset="-122"/>
              </a:rPr>
              <a:t>ECN</a:t>
            </a:r>
            <a:r>
              <a:rPr lang="zh-CN" altLang="en-US" sz="2000" dirty="0" smtClean="0">
                <a:latin typeface="华文细黑" pitchFamily="2" charset="-122"/>
                <a:ea typeface="华文细黑" pitchFamily="2" charset="-122"/>
              </a:rPr>
              <a:t>变更分析</a:t>
            </a:r>
            <a:r>
              <a:rPr lang="en-US" altLang="zh-CN" sz="2000" dirty="0" smtClean="0">
                <a:latin typeface="华文细黑" pitchFamily="2" charset="-122"/>
                <a:ea typeface="华文细黑" pitchFamily="2" charset="-122"/>
              </a:rPr>
              <a:t>——</a:t>
            </a:r>
            <a:r>
              <a:rPr lang="zh-CN" altLang="en-US" sz="2000" dirty="0" smtClean="0">
                <a:latin typeface="华文细黑" pitchFamily="2" charset="-122"/>
                <a:ea typeface="华文细黑" pitchFamily="2" charset="-122"/>
              </a:rPr>
              <a:t>采购材料明细、订单变更分析</a:t>
            </a:r>
            <a:r>
              <a:rPr lang="en-US" altLang="zh-CN" sz="2000" dirty="0" smtClean="0">
                <a:latin typeface="华文细黑" pitchFamily="2" charset="-122"/>
                <a:ea typeface="华文细黑" pitchFamily="2" charset="-122"/>
              </a:rPr>
              <a:t>——</a:t>
            </a:r>
            <a:r>
              <a:rPr lang="zh-CN" altLang="en-US" sz="2000" dirty="0" smtClean="0">
                <a:latin typeface="华文细黑" pitchFamily="2" charset="-122"/>
                <a:ea typeface="华文细黑" pitchFamily="2" charset="-122"/>
              </a:rPr>
              <a:t>采购材料明细、生产变更分析</a:t>
            </a:r>
            <a:r>
              <a:rPr lang="en-US" altLang="zh-CN" sz="2000" dirty="0" smtClean="0">
                <a:latin typeface="华文细黑" pitchFamily="2" charset="-122"/>
                <a:ea typeface="华文细黑" pitchFamily="2" charset="-122"/>
              </a:rPr>
              <a:t>——</a:t>
            </a:r>
            <a:r>
              <a:rPr lang="zh-CN" altLang="en-US" sz="2000" dirty="0" smtClean="0">
                <a:latin typeface="华文细黑" pitchFamily="2" charset="-122"/>
                <a:ea typeface="华文细黑" pitchFamily="2" charset="-122"/>
              </a:rPr>
              <a:t>采购材料明细</a:t>
            </a:r>
          </a:p>
          <a:p>
            <a:endParaRPr lang="zh-CN" altLang="en-US" sz="2400" dirty="0" smtClean="0"/>
          </a:p>
          <a:p>
            <a:pPr>
              <a:buNone/>
            </a:pPr>
            <a:r>
              <a:rPr lang="zh-CN" altLang="en-US" sz="2400" dirty="0" smtClean="0">
                <a:latin typeface="华文细黑" pitchFamily="2" charset="-122"/>
                <a:ea typeface="华文细黑" pitchFamily="2" charset="-122"/>
              </a:rPr>
              <a:t> </a:t>
            </a:r>
          </a:p>
          <a:p>
            <a:endParaRPr lang="en-US" altLang="zh-CN" dirty="0" smtClean="0"/>
          </a:p>
          <a:p>
            <a:endParaRPr lang="zh-CN" altLang="en-US" dirty="0"/>
          </a:p>
        </p:txBody>
      </p:sp>
      <p:pic>
        <p:nvPicPr>
          <p:cNvPr id="2050" name="Picture 2"/>
          <p:cNvPicPr>
            <a:picLocks noChangeAspect="1" noChangeArrowheads="1"/>
          </p:cNvPicPr>
          <p:nvPr/>
        </p:nvPicPr>
        <p:blipFill>
          <a:blip r:embed="rId2"/>
          <a:srcRect/>
          <a:stretch>
            <a:fillRect/>
          </a:stretch>
        </p:blipFill>
        <p:spPr bwMode="auto">
          <a:xfrm>
            <a:off x="2062163" y="2860675"/>
            <a:ext cx="3343275" cy="370522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9"/>
            <a:ext cx="6794500" cy="709612"/>
          </a:xfrm>
        </p:spPr>
        <p:txBody>
          <a:bodyPr/>
          <a:lstStyle/>
          <a:p>
            <a:r>
              <a:rPr lang="zh-CN" altLang="en-US" sz="3200" dirty="0" smtClean="0">
                <a:latin typeface="华文细黑" pitchFamily="2" charset="-122"/>
                <a:ea typeface="华文细黑" pitchFamily="2" charset="-122"/>
              </a:rPr>
              <a:t>供应商评估在单据中的控制</a:t>
            </a:r>
          </a:p>
        </p:txBody>
      </p:sp>
      <p:sp>
        <p:nvSpPr>
          <p:cNvPr id="3" name="文本占位符 2"/>
          <p:cNvSpPr>
            <a:spLocks noGrp="1"/>
          </p:cNvSpPr>
          <p:nvPr>
            <p:ph type="body" sz="quarter" idx="10"/>
          </p:nvPr>
        </p:nvSpPr>
        <p:spPr>
          <a:xfrm>
            <a:off x="381000" y="850900"/>
            <a:ext cx="8382000" cy="2771514"/>
          </a:xfrm>
        </p:spPr>
        <p:txBody>
          <a:bodyPr/>
          <a:lstStyle/>
          <a:p>
            <a:r>
              <a:rPr lang="zh-CN" altLang="en-US" sz="2400" dirty="0" smtClean="0">
                <a:latin typeface="华文细黑" pitchFamily="2" charset="-122"/>
                <a:ea typeface="华文细黑" pitchFamily="2" charset="-122"/>
              </a:rPr>
              <a:t>勾选</a:t>
            </a:r>
            <a:r>
              <a:rPr lang="zh-CN" altLang="en-US" sz="2400" dirty="0" smtClean="0"/>
              <a:t>托工政策</a:t>
            </a:r>
            <a:r>
              <a:rPr lang="en-US" altLang="zh-CN" sz="2400" dirty="0" smtClean="0"/>
              <a:t>/</a:t>
            </a:r>
            <a:r>
              <a:rPr lang="zh-CN" altLang="en-US" sz="2400" dirty="0" smtClean="0"/>
              <a:t>托工核价单</a:t>
            </a:r>
          </a:p>
          <a:p>
            <a:r>
              <a:rPr lang="zh-CN" altLang="en-US" sz="2400" dirty="0" smtClean="0"/>
              <a:t>控制托工定价政策、托工核价单、制程规划中选择托工厂商时，对厂商代号、货品代号进行检测。</a:t>
            </a:r>
          </a:p>
          <a:p>
            <a:endParaRPr lang="zh-CN" altLang="en-US" sz="2400" dirty="0" smtClean="0"/>
          </a:p>
          <a:p>
            <a:pPr>
              <a:buNone/>
            </a:pPr>
            <a:r>
              <a:rPr lang="zh-CN" altLang="en-US" sz="2400" dirty="0" smtClean="0">
                <a:latin typeface="华文细黑" pitchFamily="2" charset="-122"/>
                <a:ea typeface="华文细黑" pitchFamily="2" charset="-122"/>
              </a:rPr>
              <a:t> </a:t>
            </a:r>
          </a:p>
          <a:p>
            <a:endParaRPr lang="en-US" altLang="zh-CN" dirty="0" smtClean="0"/>
          </a:p>
          <a:p>
            <a:endParaRPr lang="zh-CN" altLang="en-US" dirty="0"/>
          </a:p>
        </p:txBody>
      </p:sp>
      <p:pic>
        <p:nvPicPr>
          <p:cNvPr id="3074" name="Picture 2"/>
          <p:cNvPicPr>
            <a:picLocks noChangeAspect="1" noChangeArrowheads="1"/>
          </p:cNvPicPr>
          <p:nvPr/>
        </p:nvPicPr>
        <p:blipFill>
          <a:blip r:embed="rId2"/>
          <a:srcRect/>
          <a:stretch>
            <a:fillRect/>
          </a:stretch>
        </p:blipFill>
        <p:spPr bwMode="auto">
          <a:xfrm>
            <a:off x="2233613" y="2084388"/>
            <a:ext cx="3457575" cy="378142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9"/>
            <a:ext cx="6515100" cy="620712"/>
          </a:xfrm>
        </p:spPr>
        <p:txBody>
          <a:bodyPr/>
          <a:lstStyle/>
          <a:p>
            <a:r>
              <a:rPr lang="zh-CN" altLang="en-US" sz="3200" dirty="0" smtClean="0">
                <a:latin typeface="华文细黑" pitchFamily="2" charset="-122"/>
                <a:ea typeface="华文细黑" pitchFamily="2" charset="-122"/>
              </a:rPr>
              <a:t>供应商评估在单据中的控制</a:t>
            </a:r>
          </a:p>
        </p:txBody>
      </p:sp>
      <p:sp>
        <p:nvSpPr>
          <p:cNvPr id="3" name="文本占位符 2"/>
          <p:cNvSpPr>
            <a:spLocks noGrp="1"/>
          </p:cNvSpPr>
          <p:nvPr>
            <p:ph type="body" sz="quarter" idx="10"/>
          </p:nvPr>
        </p:nvSpPr>
        <p:spPr>
          <a:xfrm>
            <a:off x="381000" y="850900"/>
            <a:ext cx="8382000" cy="2771514"/>
          </a:xfrm>
        </p:spPr>
        <p:txBody>
          <a:bodyPr/>
          <a:lstStyle/>
          <a:p>
            <a:r>
              <a:rPr lang="zh-CN" altLang="en-US" sz="2400" dirty="0" smtClean="0">
                <a:latin typeface="华文细黑" pitchFamily="2" charset="-122"/>
                <a:ea typeface="华文细黑" pitchFamily="2" charset="-122"/>
              </a:rPr>
              <a:t>勾选托工单</a:t>
            </a:r>
            <a:endParaRPr lang="zh-CN" altLang="en-US" sz="2400" dirty="0" smtClean="0"/>
          </a:p>
          <a:p>
            <a:r>
              <a:rPr lang="zh-CN" altLang="en-US" sz="2400" dirty="0" smtClean="0"/>
              <a:t>控制托工单、批次托工单、生产需求分析</a:t>
            </a:r>
            <a:r>
              <a:rPr lang="en-US" altLang="zh-CN" sz="2400" dirty="0" smtClean="0"/>
              <a:t>——</a:t>
            </a:r>
            <a:r>
              <a:rPr lang="zh-CN" altLang="en-US" sz="2400" dirty="0" smtClean="0"/>
              <a:t>自制成品建议、材料需求分析</a:t>
            </a:r>
            <a:r>
              <a:rPr lang="en-US" altLang="zh-CN" sz="2400" dirty="0" smtClean="0"/>
              <a:t>——</a:t>
            </a:r>
            <a:r>
              <a:rPr lang="zh-CN" altLang="en-US" sz="2400" dirty="0" smtClean="0"/>
              <a:t>采购商品建议</a:t>
            </a:r>
            <a:r>
              <a:rPr lang="en-US" altLang="zh-CN" sz="2400" dirty="0" smtClean="0"/>
              <a:t>(</a:t>
            </a:r>
            <a:r>
              <a:rPr lang="zh-CN" altLang="en-US" sz="2400" dirty="0" smtClean="0"/>
              <a:t>转何种单据</a:t>
            </a:r>
            <a:r>
              <a:rPr lang="en-US" altLang="zh-CN" sz="2400" dirty="0" smtClean="0"/>
              <a:t>=4.</a:t>
            </a:r>
            <a:r>
              <a:rPr lang="zh-CN" altLang="en-US" sz="2400" dirty="0" smtClean="0"/>
              <a:t>托工单</a:t>
            </a:r>
            <a:r>
              <a:rPr lang="en-US" altLang="zh-CN" sz="2400" dirty="0" smtClean="0"/>
              <a:t>)</a:t>
            </a:r>
            <a:r>
              <a:rPr lang="zh-CN" altLang="en-US" sz="2400" dirty="0" smtClean="0"/>
              <a:t>、自制成品独立转单、请制单维护、生产变更单、修改制令单</a:t>
            </a:r>
            <a:r>
              <a:rPr lang="en-US" altLang="zh-CN" sz="2400" dirty="0" smtClean="0"/>
              <a:t>/</a:t>
            </a:r>
            <a:r>
              <a:rPr lang="zh-CN" altLang="en-US" sz="2400" dirty="0" smtClean="0"/>
              <a:t>通知单</a:t>
            </a:r>
            <a:r>
              <a:rPr lang="en-US" altLang="zh-CN" sz="2400" dirty="0" smtClean="0"/>
              <a:t>/</a:t>
            </a:r>
            <a:r>
              <a:rPr lang="zh-CN" altLang="en-US" sz="2400" dirty="0" smtClean="0"/>
              <a:t>托工单、重开通知单、重开制令单等单据 ，对选择的托工厂商、货品代号进行检测。</a:t>
            </a:r>
          </a:p>
          <a:p>
            <a:endParaRPr lang="zh-CN" altLang="en-US" sz="2400" dirty="0" smtClean="0"/>
          </a:p>
          <a:p>
            <a:endParaRPr lang="zh-CN" altLang="en-US" sz="2400" dirty="0" smtClean="0"/>
          </a:p>
          <a:p>
            <a:pPr>
              <a:buNone/>
            </a:pPr>
            <a:r>
              <a:rPr lang="zh-CN" altLang="en-US" sz="2400" dirty="0" smtClean="0">
                <a:latin typeface="华文细黑" pitchFamily="2" charset="-122"/>
                <a:ea typeface="华文细黑" pitchFamily="2" charset="-122"/>
              </a:rPr>
              <a:t> </a:t>
            </a:r>
          </a:p>
          <a:p>
            <a:endParaRPr lang="en-US" altLang="zh-CN" dirty="0" smtClean="0"/>
          </a:p>
          <a:p>
            <a:endParaRPr lang="zh-CN" altLang="en-US" dirty="0"/>
          </a:p>
        </p:txBody>
      </p:sp>
      <p:pic>
        <p:nvPicPr>
          <p:cNvPr id="4098" name="Picture 2"/>
          <p:cNvPicPr>
            <a:picLocks noChangeAspect="1" noChangeArrowheads="1"/>
          </p:cNvPicPr>
          <p:nvPr/>
        </p:nvPicPr>
        <p:blipFill>
          <a:blip r:embed="rId2"/>
          <a:srcRect/>
          <a:stretch>
            <a:fillRect/>
          </a:stretch>
        </p:blipFill>
        <p:spPr bwMode="auto">
          <a:xfrm>
            <a:off x="1822450" y="3105150"/>
            <a:ext cx="3467100" cy="375285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9"/>
            <a:ext cx="6477000" cy="531812"/>
          </a:xfrm>
        </p:spPr>
        <p:txBody>
          <a:bodyPr/>
          <a:lstStyle/>
          <a:p>
            <a:r>
              <a:rPr lang="zh-CN" altLang="en-US" sz="3200" dirty="0" smtClean="0">
                <a:latin typeface="华文细黑" pitchFamily="2" charset="-122"/>
                <a:ea typeface="华文细黑" pitchFamily="2" charset="-122"/>
              </a:rPr>
              <a:t>供应商评估在单据中的控制</a:t>
            </a:r>
            <a:endParaRPr lang="zh-CN" altLang="en-US" sz="3200" dirty="0"/>
          </a:p>
        </p:txBody>
      </p:sp>
      <p:sp>
        <p:nvSpPr>
          <p:cNvPr id="3" name="文本占位符 2"/>
          <p:cNvSpPr>
            <a:spLocks noGrp="1"/>
          </p:cNvSpPr>
          <p:nvPr>
            <p:ph type="body" sz="quarter" idx="10"/>
          </p:nvPr>
        </p:nvSpPr>
        <p:spPr>
          <a:xfrm>
            <a:off x="381000" y="774700"/>
            <a:ext cx="8382000" cy="2847714"/>
          </a:xfrm>
        </p:spPr>
        <p:txBody>
          <a:bodyPr/>
          <a:lstStyle/>
          <a:p>
            <a:r>
              <a:rPr lang="zh-CN" altLang="en-US" sz="2400" dirty="0" smtClean="0">
                <a:latin typeface="华文细黑" pitchFamily="2" charset="-122"/>
                <a:ea typeface="华文细黑" pitchFamily="2" charset="-122"/>
              </a:rPr>
              <a:t>选择固定资产请购</a:t>
            </a:r>
            <a:r>
              <a:rPr lang="en-US" altLang="zh-CN" sz="2400" dirty="0" smtClean="0">
                <a:latin typeface="华文细黑" pitchFamily="2" charset="-122"/>
                <a:ea typeface="华文细黑" pitchFamily="2" charset="-122"/>
              </a:rPr>
              <a:t>/</a:t>
            </a:r>
            <a:r>
              <a:rPr lang="zh-CN" altLang="en-US" sz="2400" dirty="0" smtClean="0">
                <a:latin typeface="华文细黑" pitchFamily="2" charset="-122"/>
                <a:ea typeface="华文细黑" pitchFamily="2" charset="-122"/>
              </a:rPr>
              <a:t>采购单、模具请购</a:t>
            </a:r>
            <a:r>
              <a:rPr lang="en-US" altLang="zh-CN" sz="2400" dirty="0" smtClean="0">
                <a:latin typeface="华文细黑" pitchFamily="2" charset="-122"/>
                <a:ea typeface="华文细黑" pitchFamily="2" charset="-122"/>
              </a:rPr>
              <a:t>/</a:t>
            </a:r>
            <a:r>
              <a:rPr lang="zh-CN" altLang="en-US" sz="2400" dirty="0" smtClean="0">
                <a:latin typeface="华文细黑" pitchFamily="2" charset="-122"/>
                <a:ea typeface="华文细黑" pitchFamily="2" charset="-122"/>
              </a:rPr>
              <a:t>采购单、设备请购</a:t>
            </a:r>
            <a:r>
              <a:rPr lang="en-US" altLang="zh-CN" sz="2400" dirty="0" smtClean="0">
                <a:latin typeface="华文细黑" pitchFamily="2" charset="-122"/>
                <a:ea typeface="华文细黑" pitchFamily="2" charset="-122"/>
              </a:rPr>
              <a:t>/</a:t>
            </a:r>
            <a:r>
              <a:rPr lang="zh-CN" altLang="en-US" sz="2400" dirty="0" smtClean="0">
                <a:latin typeface="华文细黑" pitchFamily="2" charset="-122"/>
                <a:ea typeface="华文细黑" pitchFamily="2" charset="-122"/>
              </a:rPr>
              <a:t>采购单</a:t>
            </a:r>
            <a:endParaRPr lang="en-US" altLang="zh-CN" sz="2400" dirty="0" smtClean="0">
              <a:latin typeface="华文细黑" pitchFamily="2" charset="-122"/>
              <a:ea typeface="华文细黑" pitchFamily="2" charset="-122"/>
            </a:endParaRPr>
          </a:p>
          <a:p>
            <a:r>
              <a:rPr lang="zh-CN" altLang="en-US" sz="2400" dirty="0" smtClean="0">
                <a:latin typeface="华文细黑" pitchFamily="2" charset="-122"/>
                <a:ea typeface="华文细黑" pitchFamily="2" charset="-122"/>
              </a:rPr>
              <a:t>控制上述单据，对选择的厂商进行检测是否符合要求。</a:t>
            </a:r>
            <a:endParaRPr lang="en-US" altLang="zh-CN" sz="2400" dirty="0" smtClean="0">
              <a:latin typeface="华文细黑" pitchFamily="2" charset="-122"/>
              <a:ea typeface="华文细黑" pitchFamily="2" charset="-122"/>
            </a:endParaRPr>
          </a:p>
          <a:p>
            <a:r>
              <a:rPr lang="zh-CN" altLang="en-US" sz="2400" dirty="0" smtClean="0">
                <a:latin typeface="华文细黑" pitchFamily="2" charset="-122"/>
                <a:ea typeface="华文细黑" pitchFamily="2" charset="-122"/>
              </a:rPr>
              <a:t>由于上述单据不存在货品资料，当是条件供应商及合格供应商时均可下单。</a:t>
            </a:r>
          </a:p>
          <a:p>
            <a:endParaRPr lang="zh-CN" altLang="en-US" dirty="0"/>
          </a:p>
        </p:txBody>
      </p:sp>
      <p:pic>
        <p:nvPicPr>
          <p:cNvPr id="5122" name="Picture 2"/>
          <p:cNvPicPr>
            <a:picLocks noChangeAspect="1" noChangeArrowheads="1"/>
          </p:cNvPicPr>
          <p:nvPr/>
        </p:nvPicPr>
        <p:blipFill>
          <a:blip r:embed="rId2"/>
          <a:srcRect/>
          <a:stretch>
            <a:fillRect/>
          </a:stretch>
        </p:blipFill>
        <p:spPr bwMode="auto">
          <a:xfrm>
            <a:off x="1719263" y="2789238"/>
            <a:ext cx="3419475" cy="374332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8777" name="Picture 9" descr="sunlikeerp"/>
          <p:cNvPicPr>
            <a:picLocks noChangeAspect="1" noChangeArrowheads="1"/>
          </p:cNvPicPr>
          <p:nvPr/>
        </p:nvPicPr>
        <p:blipFill>
          <a:blip r:embed="rId3"/>
          <a:srcRect/>
          <a:stretch>
            <a:fillRect/>
          </a:stretch>
        </p:blipFill>
        <p:spPr bwMode="auto">
          <a:xfrm>
            <a:off x="1714500" y="1155700"/>
            <a:ext cx="5715000" cy="3810000"/>
          </a:xfrm>
          <a:prstGeom prst="rect">
            <a:avLst/>
          </a:prstGeom>
          <a:noFill/>
        </p:spPr>
      </p:pic>
    </p:spTree>
  </p:cSld>
  <p:clrMapOvr>
    <a:masterClrMapping/>
  </p:clrMapOvr>
  <p:transition advTm="1350765">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字版面配置區 2"/>
          <p:cNvSpPr>
            <a:spLocks noGrp="1"/>
          </p:cNvSpPr>
          <p:nvPr>
            <p:ph type="body" sz="quarter" idx="10"/>
          </p:nvPr>
        </p:nvSpPr>
        <p:spPr>
          <a:xfrm>
            <a:off x="203200" y="838200"/>
            <a:ext cx="8674100" cy="5143500"/>
          </a:xfrm>
        </p:spPr>
        <p:txBody>
          <a:bodyPr/>
          <a:lstStyle/>
          <a:p>
            <a:pPr>
              <a:defRPr/>
            </a:pPr>
            <a:r>
              <a:rPr lang="zh-CN" altLang="en-US" dirty="0" smtClean="0">
                <a:latin typeface="华文细黑" pitchFamily="2" charset="-122"/>
                <a:ea typeface="华文细黑" pitchFamily="2" charset="-122"/>
              </a:rPr>
              <a:t>如果对所有供货商都需要进行评估，评估合格后方可向其进行采购，则可以使用供应商评估功能。</a:t>
            </a:r>
            <a:endParaRPr lang="en-US" altLang="zh-CN" dirty="0" smtClean="0">
              <a:latin typeface="华文细黑" pitchFamily="2" charset="-122"/>
              <a:ea typeface="华文细黑" pitchFamily="2" charset="-122"/>
            </a:endParaRPr>
          </a:p>
          <a:p>
            <a:pPr>
              <a:defRPr/>
            </a:pPr>
            <a:r>
              <a:rPr lang="zh-CN" altLang="en-US" dirty="0" smtClean="0">
                <a:latin typeface="华文细黑" pitchFamily="2" charset="-122"/>
                <a:ea typeface="华文细黑" pitchFamily="2" charset="-122"/>
              </a:rPr>
              <a:t>供应商评估的功能，就是质量管理部门对供应商的物料价格、物料质量、物料交期、生产技术、服务质量、后续改善情况等进行评估，评定供应商是否为合格供应商。</a:t>
            </a:r>
            <a:endParaRPr lang="en-US" altLang="zh-CN" dirty="0" smtClean="0">
              <a:latin typeface="华文细黑" pitchFamily="2" charset="-122"/>
              <a:ea typeface="华文细黑" pitchFamily="2" charset="-122"/>
            </a:endParaRPr>
          </a:p>
          <a:p>
            <a:pPr>
              <a:defRPr/>
            </a:pPr>
            <a:r>
              <a:rPr lang="zh-CN" altLang="en-US" dirty="0" smtClean="0">
                <a:latin typeface="华文细黑" pitchFamily="2" charset="-122"/>
                <a:ea typeface="华文细黑" pitchFamily="2" charset="-122"/>
              </a:rPr>
              <a:t>对于评估为不合格的供应商，可以通过营业人资料设定中的选项：供应商评估控制方式、供应商评估控制单据来控制是否可以对不合格供应商进行下单。</a:t>
            </a:r>
            <a:endParaRPr lang="zh-TW" altLang="en-US" dirty="0">
              <a:latin typeface="华文细黑" pitchFamily="2" charset="-122"/>
              <a:ea typeface="华文细黑" pitchFamily="2" charset="-122"/>
              <a:cs typeface="+mn-cs"/>
            </a:endParaRPr>
          </a:p>
        </p:txBody>
      </p:sp>
      <p:sp>
        <p:nvSpPr>
          <p:cNvPr id="2" name="標題 1"/>
          <p:cNvSpPr>
            <a:spLocks noGrp="1"/>
          </p:cNvSpPr>
          <p:nvPr>
            <p:ph type="title"/>
          </p:nvPr>
        </p:nvSpPr>
        <p:spPr>
          <a:xfrm>
            <a:off x="215900" y="0"/>
            <a:ext cx="8382000" cy="553998"/>
          </a:xfrm>
        </p:spPr>
        <p:txBody>
          <a:bodyPr rtlCol="0"/>
          <a:lstStyle/>
          <a:p>
            <a:pPr>
              <a:defRPr/>
            </a:pPr>
            <a:r>
              <a:rPr lang="zh-CN" altLang="en-US" sz="4000" dirty="0" smtClean="0">
                <a:latin typeface="华文细黑" pitchFamily="2" charset="-122"/>
                <a:ea typeface="华文细黑" pitchFamily="2" charset="-122"/>
              </a:rPr>
              <a:t>供应商评估</a:t>
            </a:r>
            <a:endParaRPr lang="zh-TW" altLang="en-US" sz="4000" dirty="0">
              <a:latin typeface="华文细黑" pitchFamily="2" charset="-122"/>
              <a:ea typeface="华文细黑" pitchFamily="2" charset="-122"/>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8"/>
            <a:ext cx="4826000" cy="553998"/>
          </a:xfrm>
        </p:spPr>
        <p:txBody>
          <a:bodyPr/>
          <a:lstStyle/>
          <a:p>
            <a:r>
              <a:rPr lang="zh-CN" altLang="en-US" sz="4000" dirty="0" smtClean="0">
                <a:latin typeface="华文细黑" pitchFamily="2" charset="-122"/>
                <a:ea typeface="华文细黑" pitchFamily="2" charset="-122"/>
              </a:rPr>
              <a:t>供应商评估</a:t>
            </a:r>
            <a:endParaRPr lang="zh-CN" altLang="en-US" sz="4000" dirty="0"/>
          </a:p>
        </p:txBody>
      </p:sp>
      <p:sp>
        <p:nvSpPr>
          <p:cNvPr id="3" name="文本占位符 2"/>
          <p:cNvSpPr>
            <a:spLocks noGrp="1"/>
          </p:cNvSpPr>
          <p:nvPr>
            <p:ph type="body" sz="quarter" idx="10"/>
          </p:nvPr>
        </p:nvSpPr>
        <p:spPr>
          <a:xfrm>
            <a:off x="381000" y="863600"/>
            <a:ext cx="8382000" cy="4203700"/>
          </a:xfrm>
        </p:spPr>
        <p:txBody>
          <a:bodyPr/>
          <a:lstStyle/>
          <a:p>
            <a:r>
              <a:rPr lang="zh-CN" altLang="en-US" dirty="0" smtClean="0">
                <a:latin typeface="华文细黑" pitchFamily="2" charset="-122"/>
                <a:ea typeface="华文细黑" pitchFamily="2" charset="-122"/>
              </a:rPr>
              <a:t>首先要在营业人资料设定中设置选项：供应商评估控制方式、供应商评估控制单据。 这两个选项相互配合使用。</a:t>
            </a:r>
            <a:endParaRPr lang="en-US" altLang="zh-CN" dirty="0" smtClean="0">
              <a:latin typeface="华文细黑" pitchFamily="2" charset="-122"/>
              <a:ea typeface="华文细黑" pitchFamily="2" charset="-122"/>
            </a:endParaRPr>
          </a:p>
        </p:txBody>
      </p:sp>
      <p:pic>
        <p:nvPicPr>
          <p:cNvPr id="4" name="Picture 6"/>
          <p:cNvPicPr>
            <a:picLocks noChangeAspect="1" noChangeArrowheads="1"/>
          </p:cNvPicPr>
          <p:nvPr/>
        </p:nvPicPr>
        <p:blipFill>
          <a:blip r:embed="rId2"/>
          <a:srcRect/>
          <a:stretch>
            <a:fillRect/>
          </a:stretch>
        </p:blipFill>
        <p:spPr bwMode="auto">
          <a:xfrm>
            <a:off x="842963" y="2489200"/>
            <a:ext cx="5553075" cy="31623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8"/>
            <a:ext cx="4826000" cy="553998"/>
          </a:xfrm>
        </p:spPr>
        <p:txBody>
          <a:bodyPr/>
          <a:lstStyle/>
          <a:p>
            <a:r>
              <a:rPr lang="zh-CN" altLang="en-US" sz="4000" dirty="0" smtClean="0">
                <a:latin typeface="华文细黑" pitchFamily="2" charset="-122"/>
                <a:ea typeface="华文细黑" pitchFamily="2" charset="-122"/>
              </a:rPr>
              <a:t>供应商评估</a:t>
            </a:r>
            <a:endParaRPr lang="zh-CN" altLang="en-US" sz="4000" dirty="0"/>
          </a:p>
        </p:txBody>
      </p:sp>
      <p:sp>
        <p:nvSpPr>
          <p:cNvPr id="3" name="文本占位符 2"/>
          <p:cNvSpPr>
            <a:spLocks noGrp="1"/>
          </p:cNvSpPr>
          <p:nvPr>
            <p:ph type="body" sz="quarter" idx="10"/>
          </p:nvPr>
        </p:nvSpPr>
        <p:spPr>
          <a:xfrm>
            <a:off x="381000" y="800100"/>
            <a:ext cx="8382000" cy="4572000"/>
          </a:xfrm>
        </p:spPr>
        <p:txBody>
          <a:bodyPr/>
          <a:lstStyle/>
          <a:p>
            <a:r>
              <a:rPr lang="zh-CN" altLang="en-US" sz="2400" dirty="0" smtClean="0">
                <a:latin typeface="华文细黑" pitchFamily="2" charset="-122"/>
                <a:ea typeface="华文细黑" pitchFamily="2" charset="-122"/>
              </a:rPr>
              <a:t>供应商评估控制方式：在登打单据时，若选择的供应商是未进行评估或为不合格供应商，要不要控制不能进行下单。</a:t>
            </a:r>
            <a:endParaRPr lang="en-US" altLang="zh-CN" sz="2400" dirty="0" smtClean="0">
              <a:latin typeface="华文细黑" pitchFamily="2" charset="-122"/>
              <a:ea typeface="华文细黑" pitchFamily="2" charset="-122"/>
            </a:endParaRPr>
          </a:p>
          <a:p>
            <a:r>
              <a:rPr lang="zh-CN" altLang="en-US" sz="2400" dirty="0" smtClean="0">
                <a:latin typeface="华文细黑" pitchFamily="2" charset="-122"/>
                <a:ea typeface="华文细黑" pitchFamily="2" charset="-122"/>
              </a:rPr>
              <a:t>提供了三个选项：</a:t>
            </a:r>
            <a:r>
              <a:rPr lang="en-US" altLang="zh-CN" sz="2400" dirty="0" smtClean="0">
                <a:latin typeface="华文细黑" pitchFamily="2" charset="-122"/>
                <a:ea typeface="华文细黑" pitchFamily="2" charset="-122"/>
              </a:rPr>
              <a:t>1.</a:t>
            </a:r>
            <a:r>
              <a:rPr lang="zh-CN" altLang="en-US" sz="2400" dirty="0" smtClean="0">
                <a:latin typeface="华文细黑" pitchFamily="2" charset="-122"/>
                <a:ea typeface="华文细黑" pitchFamily="2" charset="-122"/>
              </a:rPr>
              <a:t>不控制，即在单据中，对选择的供应商不会进行检测是否为合格供应商，或者是满足条件的条件供应商。</a:t>
            </a:r>
            <a:r>
              <a:rPr lang="en-US" altLang="zh-CN" sz="2400" dirty="0" smtClean="0">
                <a:latin typeface="华文细黑" pitchFamily="2" charset="-122"/>
                <a:ea typeface="华文细黑" pitchFamily="2" charset="-122"/>
              </a:rPr>
              <a:t>2</a:t>
            </a:r>
            <a:r>
              <a:rPr lang="zh-CN" altLang="en-US" sz="2400" dirty="0" smtClean="0">
                <a:latin typeface="华文细黑" pitchFamily="2" charset="-122"/>
                <a:ea typeface="华文细黑" pitchFamily="2" charset="-122"/>
              </a:rPr>
              <a:t>、提示，只是给出提示信息， 但允许保存；</a:t>
            </a:r>
            <a:r>
              <a:rPr lang="en-US" altLang="zh-CN" sz="2400" dirty="0" smtClean="0">
                <a:latin typeface="华文细黑" pitchFamily="2" charset="-122"/>
                <a:ea typeface="华文细黑" pitchFamily="2" charset="-122"/>
              </a:rPr>
              <a:t>3</a:t>
            </a:r>
            <a:r>
              <a:rPr lang="zh-CN" altLang="en-US" sz="2400" dirty="0" smtClean="0">
                <a:latin typeface="华文细黑" pitchFamily="2" charset="-122"/>
                <a:ea typeface="华文细黑" pitchFamily="2" charset="-122"/>
              </a:rPr>
              <a:t>、控制，如果单据中选择的供应商是不合格供应商，或者未进行评估，或者是不满足条件的条件供应商时，则弹出提示信息，且不允许存盘</a:t>
            </a:r>
            <a:r>
              <a:rPr lang="zh-CN" altLang="en-US" dirty="0" smtClean="0">
                <a:latin typeface="华文细黑" pitchFamily="2" charset="-122"/>
                <a:ea typeface="华文细黑" pitchFamily="2" charset="-122"/>
              </a:rPr>
              <a:t>。</a:t>
            </a:r>
            <a:r>
              <a:rPr lang="zh-CN" altLang="en-US" dirty="0" smtClean="0"/>
              <a:t/>
            </a:r>
            <a:br>
              <a:rPr lang="zh-CN" altLang="en-US" dirty="0" smtClean="0"/>
            </a:br>
            <a:endParaRPr lang="zh-CN" altLang="en-US" dirty="0" smtClean="0">
              <a:latin typeface="华文细黑" pitchFamily="2" charset="-122"/>
              <a:ea typeface="华文细黑" pitchFamily="2" charset="-122"/>
            </a:endParaRPr>
          </a:p>
        </p:txBody>
      </p:sp>
      <p:pic>
        <p:nvPicPr>
          <p:cNvPr id="1026" name="Picture 2"/>
          <p:cNvPicPr>
            <a:picLocks noChangeAspect="1" noChangeArrowheads="1"/>
          </p:cNvPicPr>
          <p:nvPr/>
        </p:nvPicPr>
        <p:blipFill>
          <a:blip r:embed="rId2"/>
          <a:srcRect/>
          <a:stretch>
            <a:fillRect/>
          </a:stretch>
        </p:blipFill>
        <p:spPr bwMode="auto">
          <a:xfrm>
            <a:off x="584200" y="3648075"/>
            <a:ext cx="5562600" cy="320992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8"/>
            <a:ext cx="4826000" cy="553998"/>
          </a:xfrm>
        </p:spPr>
        <p:txBody>
          <a:bodyPr/>
          <a:lstStyle/>
          <a:p>
            <a:r>
              <a:rPr lang="zh-CN" altLang="en-US" sz="4000" dirty="0" smtClean="0">
                <a:latin typeface="华文细黑" pitchFamily="2" charset="-122"/>
                <a:ea typeface="华文细黑" pitchFamily="2" charset="-122"/>
              </a:rPr>
              <a:t>供应商评估</a:t>
            </a:r>
            <a:endParaRPr lang="zh-CN" altLang="en-US" sz="4000" dirty="0"/>
          </a:p>
        </p:txBody>
      </p:sp>
      <p:sp>
        <p:nvSpPr>
          <p:cNvPr id="3" name="文本占位符 2"/>
          <p:cNvSpPr>
            <a:spLocks noGrp="1"/>
          </p:cNvSpPr>
          <p:nvPr>
            <p:ph type="body" sz="quarter" idx="10"/>
          </p:nvPr>
        </p:nvSpPr>
        <p:spPr>
          <a:xfrm>
            <a:off x="381000" y="838200"/>
            <a:ext cx="8382000" cy="5410200"/>
          </a:xfrm>
        </p:spPr>
        <p:txBody>
          <a:bodyPr/>
          <a:lstStyle/>
          <a:p>
            <a:r>
              <a:rPr lang="zh-CN" altLang="en-US" dirty="0" smtClean="0">
                <a:latin typeface="华文细黑" pitchFamily="2" charset="-122"/>
                <a:ea typeface="华文细黑" pitchFamily="2" charset="-122"/>
              </a:rPr>
              <a:t>供应商评估控制单据：可以选择对哪些单据需要控制供应商为合格供应商才可以下单 。</a:t>
            </a:r>
            <a:endParaRPr lang="en-US" altLang="zh-CN" dirty="0" smtClean="0">
              <a:latin typeface="华文细黑" pitchFamily="2" charset="-122"/>
              <a:ea typeface="华文细黑" pitchFamily="2" charset="-122"/>
            </a:endParaRPr>
          </a:p>
        </p:txBody>
      </p:sp>
      <p:pic>
        <p:nvPicPr>
          <p:cNvPr id="2051" name="Picture 3"/>
          <p:cNvPicPr>
            <a:picLocks noChangeAspect="1" noChangeArrowheads="1"/>
          </p:cNvPicPr>
          <p:nvPr/>
        </p:nvPicPr>
        <p:blipFill>
          <a:blip r:embed="rId2"/>
          <a:srcRect/>
          <a:stretch>
            <a:fillRect/>
          </a:stretch>
        </p:blipFill>
        <p:spPr bwMode="auto">
          <a:xfrm>
            <a:off x="1962150" y="2235200"/>
            <a:ext cx="3314700" cy="35052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字版面配置區 2"/>
          <p:cNvSpPr>
            <a:spLocks noGrp="1"/>
          </p:cNvSpPr>
          <p:nvPr>
            <p:ph type="body" sz="quarter" idx="10"/>
          </p:nvPr>
        </p:nvSpPr>
        <p:spPr>
          <a:xfrm>
            <a:off x="342900" y="850900"/>
            <a:ext cx="8420100" cy="4838700"/>
          </a:xfrm>
        </p:spPr>
        <p:txBody>
          <a:bodyPr/>
          <a:lstStyle/>
          <a:p>
            <a:pPr>
              <a:defRPr/>
            </a:pPr>
            <a:r>
              <a:rPr lang="zh-CN" altLang="en-US" sz="2800" dirty="0" smtClean="0">
                <a:latin typeface="华文细黑" pitchFamily="2" charset="-122"/>
                <a:ea typeface="华文细黑" pitchFamily="2" charset="-122"/>
                <a:cs typeface="+mn-cs"/>
              </a:rPr>
              <a:t>准备基础</a:t>
            </a:r>
            <a:r>
              <a:rPr lang="zh-CN" altLang="en-US" sz="2800" dirty="0" smtClean="0">
                <a:latin typeface="华文细黑" pitchFamily="2" charset="-122"/>
                <a:ea typeface="华文细黑" pitchFamily="2" charset="-122"/>
                <a:cs typeface="+mn-cs"/>
              </a:rPr>
              <a:t>资料</a:t>
            </a:r>
            <a:r>
              <a:rPr lang="en-US" altLang="zh-CN" sz="2800" dirty="0" smtClean="0">
                <a:latin typeface="华文细黑" pitchFamily="2" charset="-122"/>
                <a:ea typeface="华文细黑" pitchFamily="2" charset="-122"/>
                <a:cs typeface="+mn-cs"/>
              </a:rPr>
              <a:t>:</a:t>
            </a:r>
            <a:r>
              <a:rPr lang="zh-CN" altLang="en-US" sz="2800" dirty="0" smtClean="0">
                <a:latin typeface="华文细黑" pitchFamily="2" charset="-122"/>
                <a:ea typeface="华文细黑" pitchFamily="2" charset="-122"/>
                <a:cs typeface="+mn-cs"/>
              </a:rPr>
              <a:t>包括设置评估项目</a:t>
            </a:r>
            <a:r>
              <a:rPr lang="en-US" altLang="zh-CN" sz="2800" dirty="0" smtClean="0">
                <a:latin typeface="华文细黑" pitchFamily="2" charset="-122"/>
                <a:ea typeface="华文细黑" pitchFamily="2" charset="-122"/>
                <a:cs typeface="+mn-cs"/>
              </a:rPr>
              <a:t>,</a:t>
            </a:r>
            <a:r>
              <a:rPr lang="zh-CN" altLang="en-US" sz="2800" dirty="0" smtClean="0">
                <a:latin typeface="华文细黑" pitchFamily="2" charset="-122"/>
                <a:ea typeface="华文细黑" pitchFamily="2" charset="-122"/>
                <a:cs typeface="+mn-cs"/>
              </a:rPr>
              <a:t>设置评估方案</a:t>
            </a:r>
            <a:endParaRPr lang="en-US" altLang="zh-TW" sz="2800" dirty="0" smtClean="0">
              <a:latin typeface="华文细黑" pitchFamily="2" charset="-122"/>
              <a:ea typeface="华文细黑" pitchFamily="2" charset="-122"/>
              <a:cs typeface="+mn-cs"/>
            </a:endParaRPr>
          </a:p>
          <a:p>
            <a:pPr>
              <a:defRPr/>
            </a:pPr>
            <a:r>
              <a:rPr lang="zh-CN" altLang="en-US" sz="2800" dirty="0" smtClean="0">
                <a:latin typeface="华文细黑" pitchFamily="2" charset="-122"/>
                <a:ea typeface="华文细黑" pitchFamily="2" charset="-122"/>
              </a:rPr>
              <a:t>通过系统</a:t>
            </a:r>
            <a:r>
              <a:rPr lang="en-US" altLang="zh-CN" sz="2800" dirty="0" smtClean="0">
                <a:latin typeface="华文细黑" pitchFamily="2" charset="-122"/>
                <a:ea typeface="华文细黑" pitchFamily="2" charset="-122"/>
              </a:rPr>
              <a:t>--&gt;</a:t>
            </a:r>
            <a:r>
              <a:rPr lang="zh-CN" altLang="en-US" sz="2800" dirty="0" smtClean="0">
                <a:latin typeface="华文细黑" pitchFamily="2" charset="-122"/>
                <a:ea typeface="华文细黑" pitchFamily="2" charset="-122"/>
              </a:rPr>
              <a:t>客户</a:t>
            </a:r>
            <a:r>
              <a:rPr lang="en-US" altLang="zh-CN" sz="2800" dirty="0" smtClean="0">
                <a:latin typeface="华文细黑" pitchFamily="2" charset="-122"/>
                <a:ea typeface="华文细黑" pitchFamily="2" charset="-122"/>
              </a:rPr>
              <a:t>/</a:t>
            </a:r>
            <a:r>
              <a:rPr lang="zh-CN" altLang="en-US" sz="2800" dirty="0" smtClean="0">
                <a:latin typeface="华文细黑" pitchFamily="2" charset="-122"/>
                <a:ea typeface="华文细黑" pitchFamily="2" charset="-122"/>
              </a:rPr>
              <a:t>厂商资料</a:t>
            </a:r>
            <a:r>
              <a:rPr lang="en-US" altLang="zh-CN" sz="2800" dirty="0" smtClean="0">
                <a:latin typeface="华文细黑" pitchFamily="2" charset="-122"/>
                <a:ea typeface="华文细黑" pitchFamily="2" charset="-122"/>
              </a:rPr>
              <a:t>--&gt;</a:t>
            </a:r>
            <a:r>
              <a:rPr lang="zh-CN" altLang="en-US" sz="2800" dirty="0" smtClean="0">
                <a:latin typeface="华文细黑" pitchFamily="2" charset="-122"/>
                <a:ea typeface="华文细黑" pitchFamily="2" charset="-122"/>
              </a:rPr>
              <a:t>供应商评估</a:t>
            </a:r>
            <a:r>
              <a:rPr lang="en-US" altLang="zh-CN" sz="2800" dirty="0" smtClean="0">
                <a:latin typeface="华文细黑" pitchFamily="2" charset="-122"/>
                <a:ea typeface="华文细黑" pitchFamily="2" charset="-122"/>
                <a:sym typeface="Wingdings" pitchFamily="2" charset="2"/>
              </a:rPr>
              <a:t>--&gt;</a:t>
            </a:r>
            <a:r>
              <a:rPr lang="zh-CN" altLang="en-US" sz="2800" dirty="0" smtClean="0">
                <a:latin typeface="华文细黑" pitchFamily="2" charset="-122"/>
                <a:ea typeface="华文细黑" pitchFamily="2" charset="-122"/>
                <a:sym typeface="Wingdings" pitchFamily="2" charset="2"/>
              </a:rPr>
              <a:t>供应商评估方案，设置要评估的项目、评估标准、项目总分数、合格分数等。</a:t>
            </a:r>
            <a:endParaRPr lang="en-US" altLang="zh-CN" sz="2800" dirty="0" smtClean="0">
              <a:latin typeface="华文细黑" pitchFamily="2" charset="-122"/>
              <a:ea typeface="华文细黑" pitchFamily="2" charset="-122"/>
              <a:sym typeface="Wingdings" pitchFamily="2" charset="2"/>
            </a:endParaRPr>
          </a:p>
          <a:p>
            <a:pPr>
              <a:defRPr/>
            </a:pPr>
            <a:endParaRPr lang="zh-TW" altLang="en-US" b="1" dirty="0">
              <a:latin typeface="华文细黑" pitchFamily="2" charset="-122"/>
              <a:ea typeface="华文细黑" pitchFamily="2" charset="-122"/>
              <a:cs typeface="+mn-cs"/>
            </a:endParaRPr>
          </a:p>
        </p:txBody>
      </p:sp>
      <p:sp>
        <p:nvSpPr>
          <p:cNvPr id="2" name="標題 1"/>
          <p:cNvSpPr>
            <a:spLocks noGrp="1"/>
          </p:cNvSpPr>
          <p:nvPr>
            <p:ph type="title"/>
          </p:nvPr>
        </p:nvSpPr>
        <p:spPr>
          <a:xfrm>
            <a:off x="215900" y="0"/>
            <a:ext cx="8382000" cy="553998"/>
          </a:xfrm>
        </p:spPr>
        <p:txBody>
          <a:bodyPr rtlCol="0"/>
          <a:lstStyle/>
          <a:p>
            <a:pPr>
              <a:defRPr/>
            </a:pPr>
            <a:r>
              <a:rPr lang="zh-CN" altLang="en-US" sz="4000" dirty="0" smtClean="0">
                <a:latin typeface="华文细黑" pitchFamily="2" charset="-122"/>
                <a:ea typeface="华文细黑" pitchFamily="2" charset="-122"/>
              </a:rPr>
              <a:t>供应商评估</a:t>
            </a:r>
            <a:endParaRPr lang="zh-TW" altLang="en-US" sz="4000" dirty="0">
              <a:latin typeface="华文细黑" pitchFamily="2" charset="-122"/>
              <a:ea typeface="华文细黑" pitchFamily="2" charset="-122"/>
            </a:endParaRPr>
          </a:p>
        </p:txBody>
      </p:sp>
      <p:pic>
        <p:nvPicPr>
          <p:cNvPr id="1027" name="Picture 3"/>
          <p:cNvPicPr>
            <a:picLocks noChangeAspect="1" noChangeArrowheads="1"/>
          </p:cNvPicPr>
          <p:nvPr/>
        </p:nvPicPr>
        <p:blipFill>
          <a:blip r:embed="rId2"/>
          <a:srcRect/>
          <a:stretch>
            <a:fillRect/>
          </a:stretch>
        </p:blipFill>
        <p:spPr bwMode="auto">
          <a:xfrm>
            <a:off x="622300" y="2840038"/>
            <a:ext cx="5334000" cy="381952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字版面配置區 2"/>
          <p:cNvSpPr>
            <a:spLocks noGrp="1"/>
          </p:cNvSpPr>
          <p:nvPr>
            <p:ph type="body" sz="quarter" idx="10"/>
          </p:nvPr>
        </p:nvSpPr>
        <p:spPr>
          <a:xfrm>
            <a:off x="342900" y="736600"/>
            <a:ext cx="8420100" cy="4953000"/>
          </a:xfrm>
        </p:spPr>
        <p:txBody>
          <a:bodyPr/>
          <a:lstStyle/>
          <a:p>
            <a:pPr>
              <a:defRPr/>
            </a:pPr>
            <a:r>
              <a:rPr lang="zh-CN" altLang="en-US" sz="2600" dirty="0" smtClean="0">
                <a:latin typeface="华文细黑" pitchFamily="2" charset="-122"/>
                <a:ea typeface="华文细黑" pitchFamily="2" charset="-122"/>
              </a:rPr>
              <a:t>通过系统</a:t>
            </a:r>
            <a:r>
              <a:rPr lang="en-US" altLang="zh-CN" sz="2600" dirty="0" smtClean="0">
                <a:latin typeface="华文细黑" pitchFamily="2" charset="-122"/>
                <a:ea typeface="华文细黑" pitchFamily="2" charset="-122"/>
              </a:rPr>
              <a:t>--&gt;</a:t>
            </a:r>
            <a:r>
              <a:rPr lang="zh-CN" altLang="en-US" sz="2600" dirty="0" smtClean="0">
                <a:latin typeface="华文细黑" pitchFamily="2" charset="-122"/>
                <a:ea typeface="华文细黑" pitchFamily="2" charset="-122"/>
              </a:rPr>
              <a:t>客户</a:t>
            </a:r>
            <a:r>
              <a:rPr lang="en-US" altLang="zh-CN" sz="2600" dirty="0" smtClean="0">
                <a:latin typeface="华文细黑" pitchFamily="2" charset="-122"/>
                <a:ea typeface="华文细黑" pitchFamily="2" charset="-122"/>
              </a:rPr>
              <a:t>/</a:t>
            </a:r>
            <a:r>
              <a:rPr lang="zh-CN" altLang="en-US" sz="2600" dirty="0" smtClean="0">
                <a:latin typeface="华文细黑" pitchFamily="2" charset="-122"/>
                <a:ea typeface="华文细黑" pitchFamily="2" charset="-122"/>
              </a:rPr>
              <a:t>厂商资料</a:t>
            </a:r>
            <a:r>
              <a:rPr lang="en-US" altLang="zh-CN" sz="2600" dirty="0" smtClean="0">
                <a:latin typeface="华文细黑" pitchFamily="2" charset="-122"/>
                <a:ea typeface="华文细黑" pitchFamily="2" charset="-122"/>
              </a:rPr>
              <a:t>--&gt;</a:t>
            </a:r>
            <a:r>
              <a:rPr lang="zh-CN" altLang="en-US" sz="2600" dirty="0" smtClean="0">
                <a:latin typeface="华文细黑" pitchFamily="2" charset="-122"/>
                <a:ea typeface="华文细黑" pitchFamily="2" charset="-122"/>
              </a:rPr>
              <a:t>供应商评估</a:t>
            </a:r>
            <a:r>
              <a:rPr lang="en-US" altLang="zh-CN" sz="2600" dirty="0" smtClean="0">
                <a:latin typeface="华文细黑" pitchFamily="2" charset="-122"/>
                <a:ea typeface="华文细黑" pitchFamily="2" charset="-122"/>
                <a:sym typeface="Wingdings" pitchFamily="2" charset="2"/>
              </a:rPr>
              <a:t>--&gt;</a:t>
            </a:r>
            <a:r>
              <a:rPr lang="zh-CN" altLang="en-US" sz="2600" dirty="0" smtClean="0">
                <a:latin typeface="华文细黑" pitchFamily="2" charset="-122"/>
                <a:ea typeface="华文细黑" pitchFamily="2" charset="-122"/>
                <a:sym typeface="Wingdings" pitchFamily="2" charset="2"/>
              </a:rPr>
              <a:t>供应商评估方案，点击评估项目代号旁边的按钮，对评估项目进行建档。</a:t>
            </a:r>
            <a:endParaRPr lang="en-US" altLang="zh-CN" sz="2600" dirty="0" smtClean="0">
              <a:latin typeface="华文细黑" pitchFamily="2" charset="-122"/>
              <a:ea typeface="华文细黑" pitchFamily="2" charset="-122"/>
              <a:sym typeface="Wingdings" pitchFamily="2" charset="2"/>
            </a:endParaRPr>
          </a:p>
          <a:p>
            <a:pPr>
              <a:defRPr/>
            </a:pPr>
            <a:endParaRPr lang="zh-TW" altLang="en-US" b="1" dirty="0">
              <a:latin typeface="华文细黑" pitchFamily="2" charset="-122"/>
              <a:ea typeface="华文细黑" pitchFamily="2" charset="-122"/>
              <a:cs typeface="+mn-cs"/>
            </a:endParaRPr>
          </a:p>
        </p:txBody>
      </p:sp>
      <p:sp>
        <p:nvSpPr>
          <p:cNvPr id="2" name="標題 1"/>
          <p:cNvSpPr>
            <a:spLocks noGrp="1"/>
          </p:cNvSpPr>
          <p:nvPr>
            <p:ph type="title"/>
          </p:nvPr>
        </p:nvSpPr>
        <p:spPr>
          <a:xfrm>
            <a:off x="215900" y="1"/>
            <a:ext cx="8382000" cy="635000"/>
          </a:xfrm>
        </p:spPr>
        <p:txBody>
          <a:bodyPr rtlCol="0"/>
          <a:lstStyle/>
          <a:p>
            <a:pPr>
              <a:defRPr/>
            </a:pPr>
            <a:r>
              <a:rPr lang="zh-CN" altLang="en-US" sz="3600" dirty="0" smtClean="0">
                <a:latin typeface="华文细黑" pitchFamily="2" charset="-122"/>
                <a:ea typeface="华文细黑" pitchFamily="2" charset="-122"/>
              </a:rPr>
              <a:t>准备基础资料</a:t>
            </a:r>
            <a:r>
              <a:rPr lang="en-US" altLang="zh-CN" sz="3600" dirty="0" smtClean="0">
                <a:latin typeface="华文细黑" pitchFamily="2" charset="-122"/>
                <a:ea typeface="华文细黑" pitchFamily="2" charset="-122"/>
              </a:rPr>
              <a:t>-</a:t>
            </a:r>
            <a:r>
              <a:rPr lang="zh-CN" altLang="en-US" sz="3600" dirty="0" smtClean="0">
                <a:latin typeface="华文细黑" pitchFamily="2" charset="-122"/>
                <a:ea typeface="华文细黑" pitchFamily="2" charset="-122"/>
              </a:rPr>
              <a:t>评估项目建档</a:t>
            </a:r>
            <a:r>
              <a:rPr lang="en-US" altLang="zh-TW" sz="4800" dirty="0" smtClean="0">
                <a:latin typeface="华文细黑" pitchFamily="2" charset="-122"/>
                <a:ea typeface="华文细黑" pitchFamily="2" charset="-122"/>
              </a:rPr>
              <a:t/>
            </a:r>
            <a:br>
              <a:rPr lang="en-US" altLang="zh-TW" sz="4800" dirty="0" smtClean="0">
                <a:latin typeface="华文细黑" pitchFamily="2" charset="-122"/>
                <a:ea typeface="华文细黑" pitchFamily="2" charset="-122"/>
              </a:rPr>
            </a:br>
            <a:endParaRPr lang="zh-TW" altLang="en-US" sz="4800" dirty="0">
              <a:latin typeface="华文细黑" pitchFamily="2" charset="-122"/>
              <a:ea typeface="华文细黑" pitchFamily="2" charset="-122"/>
            </a:endParaRPr>
          </a:p>
        </p:txBody>
      </p:sp>
      <p:pic>
        <p:nvPicPr>
          <p:cNvPr id="1028" name="Picture 4"/>
          <p:cNvPicPr>
            <a:picLocks noChangeAspect="1" noChangeArrowheads="1"/>
          </p:cNvPicPr>
          <p:nvPr/>
        </p:nvPicPr>
        <p:blipFill>
          <a:blip r:embed="rId2"/>
          <a:srcRect/>
          <a:stretch>
            <a:fillRect/>
          </a:stretch>
        </p:blipFill>
        <p:spPr bwMode="auto">
          <a:xfrm>
            <a:off x="346075" y="1790700"/>
            <a:ext cx="7486650" cy="50673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165100"/>
            <a:ext cx="6019800" cy="577485"/>
          </a:xfrm>
        </p:spPr>
        <p:txBody>
          <a:bodyPr/>
          <a:lstStyle/>
          <a:p>
            <a:r>
              <a:rPr lang="zh-CN" altLang="en-US" dirty="0" smtClean="0"/>
              <a:t>准备基础资料</a:t>
            </a:r>
            <a:r>
              <a:rPr lang="en-US" altLang="zh-CN" dirty="0" smtClean="0"/>
              <a:t>—</a:t>
            </a:r>
            <a:r>
              <a:rPr lang="zh-CN" altLang="en-US" dirty="0" smtClean="0"/>
              <a:t>供应商评估方案建档</a:t>
            </a:r>
            <a:endParaRPr lang="zh-CN" altLang="en-US" dirty="0"/>
          </a:p>
        </p:txBody>
      </p:sp>
      <p:sp>
        <p:nvSpPr>
          <p:cNvPr id="3" name="文本占位符 2"/>
          <p:cNvSpPr>
            <a:spLocks noGrp="1"/>
          </p:cNvSpPr>
          <p:nvPr>
            <p:ph type="body" sz="quarter" idx="10"/>
          </p:nvPr>
        </p:nvSpPr>
        <p:spPr>
          <a:xfrm>
            <a:off x="381000" y="673100"/>
            <a:ext cx="8382000" cy="5524500"/>
          </a:xfrm>
        </p:spPr>
        <p:txBody>
          <a:bodyPr/>
          <a:lstStyle/>
          <a:p>
            <a:r>
              <a:rPr lang="zh-CN" altLang="en-US" sz="2800" dirty="0" smtClean="0">
                <a:latin typeface="华文细黑" pitchFamily="2" charset="-122"/>
                <a:ea typeface="华文细黑" pitchFamily="2" charset="-122"/>
              </a:rPr>
              <a:t>打开供应商评估方案，在此设置需要评估的所有项目。</a:t>
            </a:r>
            <a:endParaRPr lang="en-US" altLang="zh-CN" sz="2800" dirty="0" smtClean="0">
              <a:latin typeface="华文细黑" pitchFamily="2" charset="-122"/>
              <a:ea typeface="华文细黑" pitchFamily="2" charset="-122"/>
            </a:endParaRPr>
          </a:p>
          <a:p>
            <a:r>
              <a:rPr lang="zh-CN" altLang="en-US" sz="2800" dirty="0" smtClean="0">
                <a:latin typeface="华文细黑" pitchFamily="2" charset="-122"/>
                <a:ea typeface="华文细黑" pitchFamily="2" charset="-122"/>
              </a:rPr>
              <a:t>将要评估的内容在表身中输入，表头合格分数中输入达到多少分即为合格供应商</a:t>
            </a:r>
            <a:r>
              <a:rPr lang="zh-CN" altLang="en-US" dirty="0" smtClean="0"/>
              <a:t>。</a:t>
            </a:r>
            <a:endParaRPr lang="zh-CN" altLang="en-US" dirty="0"/>
          </a:p>
        </p:txBody>
      </p:sp>
      <p:pic>
        <p:nvPicPr>
          <p:cNvPr id="3074" name="Picture 2"/>
          <p:cNvPicPr>
            <a:picLocks noChangeAspect="1" noChangeArrowheads="1"/>
          </p:cNvPicPr>
          <p:nvPr/>
        </p:nvPicPr>
        <p:blipFill>
          <a:blip r:embed="rId2"/>
          <a:srcRect/>
          <a:stretch>
            <a:fillRect/>
          </a:stretch>
        </p:blipFill>
        <p:spPr bwMode="auto">
          <a:xfrm>
            <a:off x="446088" y="2411413"/>
            <a:ext cx="7134225" cy="368617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WMTOOLS" val="&lt;WMTools ver=&quot;1.0&quot;&gt;&lt;Timings time=&quot;5/11/2009 2:37:20 PM&quot;&gt;&lt;Slide id=&quot;257&quot; dur=&quot;679.4219&quot;/&gt;&lt;Slide id=&quot;283&quot; dur=&quot;56.73438&quot;/&gt;&lt;Slide id=&quot;284&quot; dur=&quot;181.2188&quot;/&gt;&lt;Slide id=&quot;285&quot; dur=&quot;117.6094&quot;/&gt;&lt;Slide id=&quot;286&quot; dur=&quot;166.9375&quot;/&gt;&lt;Slide id=&quot;266&quot; dur=&quot;924.6094&quot;/&gt;&lt;Slide id=&quot;287&quot; dur=&quot;23.29688&quot;/&gt;&lt;Slide id=&quot;288&quot; dur=&quot;1350.766&quot;/&gt;&lt;Slide id=&quot;289&quot; dur=&quot;34.625&quot;/&gt;&lt;Slide id=&quot;290&quot; dur=&quot;726.1563&quot;/&gt;&lt;Slide id=&quot;291&quot; dur=&quot;220.2344&quot;/&gt;&lt;Slide id=&quot;294&quot; dur=&quot;182.9844&quot;/&gt;&lt;Slide id=&quot;292&quot; dur=&quot;116.5&quot;/&gt;&lt;Slide id=&quot;274&quot; dur=&quot;5&quot;/&gt;&lt;Slide id=&quot;295&quot; dur=&quot;21.42188&quot;/&gt;&lt;Slide id=&quot;296&quot; dur=&quot;25.75&quot;/&gt;&lt;Slide id=&quot;282&quot; dur=&quot;374.6563&quot; bld=&quot;|.1|2.2|0|2.2|0|2.2|0|2.2&quot;/&gt;&lt;Slide id=&quot;296&quot; dur=&quot;131.1719&quot;/&gt;&lt;Slide id=&quot;295&quot; dur=&quot;9.90625&quot;/&gt;&lt;/Timings&gt;&lt;Timings time=&quot;5/11/2009 2:28:33 PM&quot;&gt;&lt;Slide id=&quot;256&quot; dur=&quot;1.09375&quot;/&gt;&lt;Slide id=&quot;257&quot; dur=&quot;509.3438&quot;/&gt;&lt;/Timings&gt;&lt;Timings time=&quot;5/11/2009 2:28:23 PM&quot;&gt;&lt;Slide id=&quot;292&quot; dur=&quot;1.515625&quot;/&gt;&lt;/Timings&gt;&lt;Timings time=&quot;5/10/2009 1:54:07 PM&quot;&gt;&lt;Slide id=&quot;256&quot; dur=&quot;4.964844&quot;/&gt;&lt;Slide id=&quot;257&quot; dur=&quot;1.480469&quot;/&gt;&lt;Slide id=&quot;283&quot; dur=&quot;2.394531&quot;/&gt;&lt;Slide id=&quot;284&quot; dur=&quot;.625&quot;/&gt;&lt;/Timings&gt;&lt;/WMTools&gt;"/>
</p:tagLst>
</file>

<file path=ppt/theme/theme1.xml><?xml version="1.0" encoding="utf-8"?>
<a:theme xmlns:a="http://schemas.openxmlformats.org/drawingml/2006/main" name="1_自訂設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自訂設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課程內頁">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ch Ed North America 2009">
  <a:themeElements>
    <a:clrScheme name="自訂 3">
      <a:dk1>
        <a:srgbClr val="FFFFFF"/>
      </a:dk1>
      <a:lt1>
        <a:srgbClr val="000000"/>
      </a:lt1>
      <a:dk2>
        <a:srgbClr val="CCFFCC"/>
      </a:dk2>
      <a:lt2>
        <a:srgbClr val="CCCCCC"/>
      </a:lt2>
      <a:accent1>
        <a:srgbClr val="CCFFCC"/>
      </a:accent1>
      <a:accent2>
        <a:srgbClr val="FFC000"/>
      </a:accent2>
      <a:accent3>
        <a:srgbClr val="D90026"/>
      </a:accent3>
      <a:accent4>
        <a:srgbClr val="1E78B9"/>
      </a:accent4>
      <a:accent5>
        <a:srgbClr val="FFFF11"/>
      </a:accent5>
      <a:accent6>
        <a:srgbClr val="D90026"/>
      </a:accent6>
      <a:hlink>
        <a:srgbClr val="165A8A"/>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TENA09-FINAL</Template>
  <TotalTime>3261</TotalTime>
  <Words>1586</Words>
  <Application>Microsoft Office PowerPoint</Application>
  <PresentationFormat>全屏显示(4:3)</PresentationFormat>
  <Paragraphs>84</Paragraphs>
  <Slides>24</Slides>
  <Notes>2</Notes>
  <HiddenSlides>0</HiddenSlides>
  <MMClips>0</MMClips>
  <ScaleCrop>false</ScaleCrop>
  <HeadingPairs>
    <vt:vector size="4" baseType="variant">
      <vt:variant>
        <vt:lpstr>主题</vt:lpstr>
      </vt:variant>
      <vt:variant>
        <vt:i4>5</vt:i4>
      </vt:variant>
      <vt:variant>
        <vt:lpstr>幻灯片标题</vt:lpstr>
      </vt:variant>
      <vt:variant>
        <vt:i4>24</vt:i4>
      </vt:variant>
    </vt:vector>
  </HeadingPairs>
  <TitlesOfParts>
    <vt:vector size="29" baseType="lpstr">
      <vt:lpstr>1_自訂設計</vt:lpstr>
      <vt:lpstr>2_自訂設計</vt:lpstr>
      <vt:lpstr>課程內頁</vt:lpstr>
      <vt:lpstr>Tech Ed North America 2009</vt:lpstr>
      <vt:lpstr>Office Theme</vt:lpstr>
      <vt:lpstr>幻灯片 1</vt:lpstr>
      <vt:lpstr>Sunlike  erp 供应商评估</vt:lpstr>
      <vt:lpstr>供应商评估</vt:lpstr>
      <vt:lpstr>供应商评估</vt:lpstr>
      <vt:lpstr>供应商评估</vt:lpstr>
      <vt:lpstr>供应商评估</vt:lpstr>
      <vt:lpstr>供应商评估</vt:lpstr>
      <vt:lpstr>准备基础资料-评估项目建档 </vt:lpstr>
      <vt:lpstr>准备基础资料—供应商评估方案建档</vt:lpstr>
      <vt:lpstr>供应商评估</vt:lpstr>
      <vt:lpstr>幻灯片 11</vt:lpstr>
      <vt:lpstr>供应商评估</vt:lpstr>
      <vt:lpstr>供应商评估</vt:lpstr>
      <vt:lpstr>幻灯片 14</vt:lpstr>
      <vt:lpstr>幻灯片 15</vt:lpstr>
      <vt:lpstr>供应商评估在单据中的控制</vt:lpstr>
      <vt:lpstr>供应商评估在单据中的控制</vt:lpstr>
      <vt:lpstr>供应商评估在单据中的控制</vt:lpstr>
      <vt:lpstr>供应商评估在单据中的控制</vt:lpstr>
      <vt:lpstr>供应商评估在单据中的控制</vt:lpstr>
      <vt:lpstr>供应商评估在单据中的控制</vt:lpstr>
      <vt:lpstr>供应商评估在单据中的控制</vt:lpstr>
      <vt:lpstr>供应商评估在单据中的控制</vt:lpstr>
      <vt:lpstr>幻灯片 24</vt:lpstr>
    </vt:vector>
  </TitlesOfParts>
  <Manager>&lt;Content Manager Name Here&gt;</Manager>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Lap Around Team System 2010 Architecture Edition</dc:title>
  <dc:subject>Tech·Ed  North America 2009</dc:subject>
  <dc:creator>Cameron Skinner</dc:creator>
  <dc:description>Template: Slidework LLC
Formatting: Tonya Ricks
Event Date: May 11 - 15, 2009
Event Location: Los Angeles, CA
Audience:</dc:description>
  <cp:lastModifiedBy>tw</cp:lastModifiedBy>
  <cp:revision>444</cp:revision>
  <dcterms:created xsi:type="dcterms:W3CDTF">2009-02-10T21:31:03Z</dcterms:created>
  <dcterms:modified xsi:type="dcterms:W3CDTF">2012-08-03T08:17:34Z</dcterms:modified>
</cp:coreProperties>
</file>