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heme/theme3.xml" ContentType="application/vnd.openxmlformats-officedocument.them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Masters/slideMaster4.xml" ContentType="application/vnd.openxmlformats-officedocument.presentationml.slideMaster+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723" r:id="rId1"/>
    <p:sldMasterId id="2147483724" r:id="rId2"/>
    <p:sldMasterId id="2147483725" r:id="rId3"/>
    <p:sldMasterId id="2147483693" r:id="rId4"/>
  </p:sldMasterIdLst>
  <p:notesMasterIdLst>
    <p:notesMasterId r:id="rId16"/>
  </p:notesMasterIdLst>
  <p:handoutMasterIdLst>
    <p:handoutMasterId r:id="rId17"/>
  </p:handoutMasterIdLst>
  <p:sldIdLst>
    <p:sldId id="316" r:id="rId5"/>
    <p:sldId id="257" r:id="rId6"/>
    <p:sldId id="452" r:id="rId7"/>
    <p:sldId id="447" r:id="rId8"/>
    <p:sldId id="453" r:id="rId9"/>
    <p:sldId id="454" r:id="rId10"/>
    <p:sldId id="455" r:id="rId11"/>
    <p:sldId id="456" r:id="rId12"/>
    <p:sldId id="457" r:id="rId13"/>
    <p:sldId id="458" r:id="rId14"/>
    <p:sldId id="356" r:id="rId15"/>
  </p:sldIdLst>
  <p:sldSz cx="9144000" cy="6858000" type="screen4x3"/>
  <p:notesSz cx="6858000" cy="9144000"/>
  <p:custDataLst>
    <p:tags r:id="rId18"/>
  </p:custDataLst>
  <p:defaultTextStyle>
    <a:defPPr>
      <a:defRPr lang="en-US"/>
    </a:defPPr>
    <a:lvl1pPr algn="l" defTabSz="912813" rtl="0" fontAlgn="base">
      <a:spcBef>
        <a:spcPct val="0"/>
      </a:spcBef>
      <a:spcAft>
        <a:spcPct val="0"/>
      </a:spcAft>
      <a:defRPr kumimoji="1" kern="1200">
        <a:solidFill>
          <a:schemeClr val="tx1"/>
        </a:solidFill>
        <a:latin typeface="Arial" charset="0"/>
        <a:ea typeface="新細明體" charset="-120"/>
        <a:cs typeface="+mn-cs"/>
      </a:defRPr>
    </a:lvl1pPr>
    <a:lvl2pPr marL="455613" indent="1588" algn="l" defTabSz="912813" rtl="0" fontAlgn="base">
      <a:spcBef>
        <a:spcPct val="0"/>
      </a:spcBef>
      <a:spcAft>
        <a:spcPct val="0"/>
      </a:spcAft>
      <a:defRPr kumimoji="1" kern="1200">
        <a:solidFill>
          <a:schemeClr val="tx1"/>
        </a:solidFill>
        <a:latin typeface="Arial" charset="0"/>
        <a:ea typeface="新細明體" charset="-120"/>
        <a:cs typeface="+mn-cs"/>
      </a:defRPr>
    </a:lvl2pPr>
    <a:lvl3pPr marL="912813" indent="1588" algn="l" defTabSz="912813" rtl="0" fontAlgn="base">
      <a:spcBef>
        <a:spcPct val="0"/>
      </a:spcBef>
      <a:spcAft>
        <a:spcPct val="0"/>
      </a:spcAft>
      <a:defRPr kumimoji="1" kern="1200">
        <a:solidFill>
          <a:schemeClr val="tx1"/>
        </a:solidFill>
        <a:latin typeface="Arial" charset="0"/>
        <a:ea typeface="新細明體" charset="-120"/>
        <a:cs typeface="+mn-cs"/>
      </a:defRPr>
    </a:lvl3pPr>
    <a:lvl4pPr marL="1370013" indent="1588" algn="l" defTabSz="912813" rtl="0" fontAlgn="base">
      <a:spcBef>
        <a:spcPct val="0"/>
      </a:spcBef>
      <a:spcAft>
        <a:spcPct val="0"/>
      </a:spcAft>
      <a:defRPr kumimoji="1" kern="1200">
        <a:solidFill>
          <a:schemeClr val="tx1"/>
        </a:solidFill>
        <a:latin typeface="Arial" charset="0"/>
        <a:ea typeface="新細明體" charset="-120"/>
        <a:cs typeface="+mn-cs"/>
      </a:defRPr>
    </a:lvl4pPr>
    <a:lvl5pPr marL="1827213" indent="1588" algn="l" defTabSz="912813" rtl="0" fontAlgn="base">
      <a:spcBef>
        <a:spcPct val="0"/>
      </a:spcBef>
      <a:spcAft>
        <a:spcPct val="0"/>
      </a:spcAft>
      <a:defRPr kumimoji="1" kern="1200">
        <a:solidFill>
          <a:schemeClr val="tx1"/>
        </a:solidFill>
        <a:latin typeface="Arial" charset="0"/>
        <a:ea typeface="新細明體" charset="-120"/>
        <a:cs typeface="+mn-cs"/>
      </a:defRPr>
    </a:lvl5pPr>
    <a:lvl6pPr marL="2286000" algn="l" defTabSz="914400" rtl="0" eaLnBrk="1" latinLnBrk="0" hangingPunct="1">
      <a:defRPr kumimoji="1" kern="1200">
        <a:solidFill>
          <a:schemeClr val="tx1"/>
        </a:solidFill>
        <a:latin typeface="Arial" charset="0"/>
        <a:ea typeface="新細明體" charset="-120"/>
        <a:cs typeface="+mn-cs"/>
      </a:defRPr>
    </a:lvl6pPr>
    <a:lvl7pPr marL="2743200" algn="l" defTabSz="914400" rtl="0" eaLnBrk="1" latinLnBrk="0" hangingPunct="1">
      <a:defRPr kumimoji="1" kern="1200">
        <a:solidFill>
          <a:schemeClr val="tx1"/>
        </a:solidFill>
        <a:latin typeface="Arial" charset="0"/>
        <a:ea typeface="新細明體" charset="-120"/>
        <a:cs typeface="+mn-cs"/>
      </a:defRPr>
    </a:lvl7pPr>
    <a:lvl8pPr marL="3200400" algn="l" defTabSz="914400" rtl="0" eaLnBrk="1" latinLnBrk="0" hangingPunct="1">
      <a:defRPr kumimoji="1" kern="1200">
        <a:solidFill>
          <a:schemeClr val="tx1"/>
        </a:solidFill>
        <a:latin typeface="Arial" charset="0"/>
        <a:ea typeface="新細明體" charset="-120"/>
        <a:cs typeface="+mn-cs"/>
      </a:defRPr>
    </a:lvl8pPr>
    <a:lvl9pPr marL="3657600" algn="l" defTabSz="914400" rtl="0" eaLnBrk="1" latinLnBrk="0" hangingPunct="1">
      <a:defRPr kumimoji="1" kern="1200">
        <a:solidFill>
          <a:schemeClr val="tx1"/>
        </a:solidFill>
        <a:latin typeface="Arial" charset="0"/>
        <a:ea typeface="新細明體" charset="-120"/>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0000"/>
    <a:srgbClr val="008000"/>
    <a:srgbClr val="006600"/>
    <a:srgbClr val="99CC99"/>
    <a:srgbClr val="CCFFCC"/>
    <a:srgbClr val="CCCCCC"/>
    <a:srgbClr val="F6AE1E"/>
    <a:srgbClr val="FFFFFF"/>
    <a:srgbClr val="FF0066"/>
    <a:srgbClr val="F3AF35"/>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D113A9D2-9D6B-4929-AA2D-F23B5EE8CBE7}" styleName="佈景主題樣式 2 - 輔色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佈景主題樣式 2 - 輔色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佈景主題樣式 2 - 輔色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佈景主題樣式 2 - 輔色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佈景主題樣式 2 - 輔色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佈景主題樣式 2 - 輔色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8D230F3-CF80-4859-8CE7-A43EE81993B5}" styleName="淺色樣式 1 - 輔色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中等深淺樣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75DCB02-9BB8-47FD-8907-85C794F793BA}" styleName="佈景主題樣式 1 - 輔色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69C7853C-536D-4A76-A0AE-DD22124D55A5}" styleName="主题样式 1 - 强调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84E427A-3D55-4303-BF80-6455036E1DE7}" styleName="主题样式 1 - 强调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主题样式 1 - 强调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413" autoAdjust="0"/>
    <p:restoredTop sz="80588" autoAdjust="0"/>
  </p:normalViewPr>
  <p:slideViewPr>
    <p:cSldViewPr snapToGrid="0">
      <p:cViewPr>
        <p:scale>
          <a:sx n="66" d="100"/>
          <a:sy n="66" d="100"/>
        </p:scale>
        <p:origin x="-1410" y="-774"/>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38" d="100"/>
          <a:sy n="38" d="100"/>
        </p:scale>
        <p:origin x="-2568" y="-67"/>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gs" Target="tags/tag1.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commentAuthors" Target="commentAuthor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914363" fontAlgn="auto">
              <a:spcBef>
                <a:spcPts val="0"/>
              </a:spcBef>
              <a:spcAft>
                <a:spcPts val="0"/>
              </a:spcAft>
              <a:defRPr kumimoji="0" sz="1200" dirty="0" err="1" smtClean="0">
                <a:latin typeface="+mn-lt"/>
                <a:ea typeface="+mn-ea"/>
              </a:defRPr>
            </a:lvl1pPr>
          </a:lstStyle>
          <a:p>
            <a:pPr>
              <a:defRPr/>
            </a:pPr>
            <a:r>
              <a:rPr lang="en-US" altLang="zh-CN" dirty="0" smtClean="0"/>
              <a:t>Attn</a:t>
            </a:r>
            <a:r>
              <a:rPr lang="en-US" dirty="0"/>
              <a:t>  Taiwan  </a:t>
            </a:r>
            <a:r>
              <a:rPr lang="en-US" dirty="0" smtClean="0"/>
              <a:t>20</a:t>
            </a:r>
            <a:r>
              <a:rPr lang="en-US" altLang="zh-CN" dirty="0" smtClean="0"/>
              <a:t>11</a:t>
            </a:r>
            <a:endParaRPr lang="en-US"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kumimoji="0" sz="1200" dirty="0" smtClean="0">
                <a:latin typeface="Trebuchet MS" pitchFamily="34" charset="0"/>
                <a:ea typeface="+mn-ea"/>
              </a:defRPr>
            </a:lvl1pPr>
          </a:lstStyle>
          <a:p>
            <a:pPr>
              <a:defRPr/>
            </a:pPr>
            <a:r>
              <a:rPr lang="en-US" altLang="zh-CN" dirty="0" smtClean="0"/>
              <a:t>Jan</a:t>
            </a:r>
            <a:r>
              <a:rPr lang="en-US" dirty="0" smtClean="0"/>
              <a:t>01 </a:t>
            </a:r>
            <a:r>
              <a:rPr lang="en-US" dirty="0"/>
              <a:t>– </a:t>
            </a:r>
            <a:r>
              <a:rPr lang="en-US" dirty="0" smtClean="0"/>
              <a:t>31, 2011</a:t>
            </a:r>
            <a:endParaRPr lang="en-US" dirty="0"/>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defTabSz="914363" fontAlgn="auto">
              <a:spcBef>
                <a:spcPts val="0"/>
              </a:spcBef>
              <a:spcAft>
                <a:spcPts val="0"/>
              </a:spcAft>
              <a:defRPr kumimoji="0" sz="500">
                <a:solidFill>
                  <a:srgbClr val="000000"/>
                </a:solidFill>
                <a:latin typeface="Trebuchet MS" pitchFamily="34" charset="0"/>
                <a:ea typeface="+mn-ea"/>
              </a:defRPr>
            </a:lvl1pPr>
          </a:lstStyle>
          <a:p>
            <a:pPr>
              <a:defRPr/>
            </a:pPr>
            <a:endParaRPr lang="en-US" dirty="0"/>
          </a:p>
        </p:txBody>
      </p:sp>
      <p:sp>
        <p:nvSpPr>
          <p:cNvPr id="5" name="Slide Number Placeholder 4"/>
          <p:cNvSpPr>
            <a:spLocks noGrp="1"/>
          </p:cNvSpPr>
          <p:nvPr>
            <p:ph type="sldNum" sz="quarter" idx="3"/>
          </p:nvPr>
        </p:nvSpPr>
        <p:spPr>
          <a:xfrm>
            <a:off x="6248400" y="8685213"/>
            <a:ext cx="608013" cy="457200"/>
          </a:xfrm>
          <a:prstGeom prst="rect">
            <a:avLst/>
          </a:prstGeom>
        </p:spPr>
        <p:txBody>
          <a:bodyPr vert="horz" lIns="91440" tIns="45720" rIns="91440" bIns="45720" rtlCol="0" anchor="b"/>
          <a:lstStyle>
            <a:lvl1pPr algn="r" defTabSz="914363" fontAlgn="auto">
              <a:spcBef>
                <a:spcPts val="0"/>
              </a:spcBef>
              <a:spcAft>
                <a:spcPts val="0"/>
              </a:spcAft>
              <a:defRPr kumimoji="0" sz="1200">
                <a:latin typeface="Trebuchet MS" pitchFamily="34" charset="0"/>
                <a:ea typeface="+mn-ea"/>
              </a:defRPr>
            </a:lvl1pPr>
          </a:lstStyle>
          <a:p>
            <a:pPr>
              <a:defRPr/>
            </a:pPr>
            <a:fld id="{A1B22839-BAC7-4915-BC2B-36EC826EDAC7}" type="slidenum">
              <a:rPr lang="en-US"/>
              <a:pPr>
                <a:defRPr/>
              </a:pPr>
              <a:t>‹#›</a:t>
            </a:fld>
            <a:endParaRPr lang="en-US" dirty="0"/>
          </a:p>
        </p:txBody>
      </p:sp>
    </p:spTree>
    <p:extLst>
      <p:ext uri="{BB962C8B-B14F-4D97-AF65-F5344CB8AC3E}">
        <p14:creationId xmlns:p14="http://schemas.microsoft.com/office/powerpoint/2010/main" xmlns="" val="3616173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914363" fontAlgn="auto">
              <a:spcBef>
                <a:spcPts val="0"/>
              </a:spcBef>
              <a:spcAft>
                <a:spcPts val="0"/>
              </a:spcAft>
              <a:defRPr kumimoji="0" sz="1200" dirty="0" err="1" smtClean="0">
                <a:latin typeface="Trebuchet MS" pitchFamily="34" charset="0"/>
                <a:ea typeface="+mn-ea"/>
              </a:defRPr>
            </a:lvl1pPr>
          </a:lstStyle>
          <a:p>
            <a:pPr>
              <a:defRPr/>
            </a:pPr>
            <a:r>
              <a:rPr lang="en-US" altLang="zh-CN" dirty="0" smtClean="0"/>
              <a:t>ATTN</a:t>
            </a:r>
            <a:r>
              <a:rPr lang="en-US" dirty="0"/>
              <a:t>  Taiwan  </a:t>
            </a:r>
            <a:r>
              <a:rPr lang="en-US" dirty="0" smtClean="0"/>
              <a:t>20</a:t>
            </a:r>
            <a:r>
              <a:rPr lang="en-US" altLang="zh-CN" dirty="0" smtClean="0"/>
              <a:t>11</a:t>
            </a: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kumimoji="0" sz="1200" dirty="0" smtClean="0">
                <a:latin typeface="Trebuchet MS" pitchFamily="34" charset="0"/>
                <a:ea typeface="+mn-ea"/>
              </a:defRPr>
            </a:lvl1pPr>
          </a:lstStyle>
          <a:p>
            <a:pPr>
              <a:defRPr/>
            </a:pPr>
            <a:r>
              <a:rPr lang="en-US" altLang="zh-CN" dirty="0" smtClean="0"/>
              <a:t>Jan1</a:t>
            </a:r>
            <a:r>
              <a:rPr lang="en-US" dirty="0" smtClean="0"/>
              <a:t> </a:t>
            </a:r>
            <a:r>
              <a:rPr lang="en-US" dirty="0"/>
              <a:t>– </a:t>
            </a:r>
            <a:r>
              <a:rPr lang="en-US" altLang="zh-CN" dirty="0" smtClean="0"/>
              <a:t>31</a:t>
            </a:r>
            <a:r>
              <a:rPr lang="en-US" dirty="0" smtClean="0"/>
              <a:t>, 20</a:t>
            </a:r>
            <a:r>
              <a:rPr lang="en-US" altLang="zh-CN" dirty="0" smtClean="0"/>
              <a:t>11</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defTabSz="914363" fontAlgn="auto">
              <a:spcBef>
                <a:spcPts val="0"/>
              </a:spcBef>
              <a:spcAft>
                <a:spcPts val="0"/>
              </a:spcAft>
              <a:defRPr kumimoji="0" sz="500">
                <a:solidFill>
                  <a:srgbClr val="000000"/>
                </a:solidFill>
                <a:latin typeface="Trebuchet MS" pitchFamily="34" charset="0"/>
                <a:ea typeface="+mn-ea"/>
              </a:defRPr>
            </a:lvl1pPr>
          </a:lstStyle>
          <a:p>
            <a:pPr>
              <a:defRPr/>
            </a:pPr>
            <a:endParaRPr lang="en-US" dirty="0"/>
          </a:p>
        </p:txBody>
      </p:sp>
      <p:sp>
        <p:nvSpPr>
          <p:cNvPr id="7" name="Slide Number Placeholder 6"/>
          <p:cNvSpPr>
            <a:spLocks noGrp="1"/>
          </p:cNvSpPr>
          <p:nvPr>
            <p:ph type="sldNum" sz="quarter" idx="5"/>
          </p:nvPr>
        </p:nvSpPr>
        <p:spPr>
          <a:xfrm>
            <a:off x="6172200" y="8685213"/>
            <a:ext cx="684213" cy="457200"/>
          </a:xfrm>
          <a:prstGeom prst="rect">
            <a:avLst/>
          </a:prstGeom>
        </p:spPr>
        <p:txBody>
          <a:bodyPr vert="horz" lIns="91440" tIns="45720" rIns="91440" bIns="45720" rtlCol="0" anchor="b"/>
          <a:lstStyle>
            <a:lvl1pPr algn="r" defTabSz="914363" fontAlgn="auto">
              <a:spcBef>
                <a:spcPts val="0"/>
              </a:spcBef>
              <a:spcAft>
                <a:spcPts val="0"/>
              </a:spcAft>
              <a:defRPr kumimoji="0" sz="1200">
                <a:latin typeface="Trebuchet MS" pitchFamily="34" charset="0"/>
                <a:ea typeface="+mn-ea"/>
              </a:defRPr>
            </a:lvl1pPr>
          </a:lstStyle>
          <a:p>
            <a:pPr>
              <a:defRPr/>
            </a:pPr>
            <a:fld id="{787D1703-6AE5-4314-AA09-A47EA89F5F60}" type="slidenum">
              <a:rPr lang="en-US"/>
              <a:pPr>
                <a:defRPr/>
              </a:pPr>
              <a:t>‹#›</a:t>
            </a:fld>
            <a:endParaRPr lang="en-US" dirty="0"/>
          </a:p>
        </p:txBody>
      </p:sp>
      <p:sp>
        <p:nvSpPr>
          <p:cNvPr id="9" name="备注占位符 8"/>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xmlns="" val="2730094057"/>
      </p:ext>
    </p:extLst>
  </p:cSld>
  <p:clrMap bg1="lt1" tx1="dk1" bg2="lt2" tx2="dk2" accent1="accent1" accent2="accent2" accent3="accent3" accent4="accent4" accent5="accent5" accent6="accent6" hlink="hlink" folHlink="folHlink"/>
  <p:notesStyle>
    <a:lvl1pPr algn="l" defTabSz="912813" rtl="0" eaLnBrk="0" fontAlgn="base" hangingPunct="0">
      <a:lnSpc>
        <a:spcPct val="90000"/>
      </a:lnSpc>
      <a:spcBef>
        <a:spcPct val="30000"/>
      </a:spcBef>
      <a:spcAft>
        <a:spcPts val="338"/>
      </a:spcAft>
      <a:defRPr sz="900" kern="1200">
        <a:solidFill>
          <a:schemeClr val="tx1"/>
        </a:solidFill>
        <a:latin typeface="Trebuchet MS" pitchFamily="34" charset="0"/>
        <a:ea typeface="+mn-ea"/>
        <a:cs typeface="+mn-cs"/>
      </a:defRPr>
    </a:lvl1pPr>
    <a:lvl2pPr marL="212725" indent="-104775" algn="l" defTabSz="912813" rtl="0" eaLnBrk="0" fontAlgn="base" hangingPunct="0">
      <a:lnSpc>
        <a:spcPct val="90000"/>
      </a:lnSpc>
      <a:spcBef>
        <a:spcPct val="30000"/>
      </a:spcBef>
      <a:spcAft>
        <a:spcPts val="338"/>
      </a:spcAft>
      <a:buFont typeface="Arial" charset="0"/>
      <a:buChar char="•"/>
      <a:defRPr sz="900" kern="1200">
        <a:solidFill>
          <a:schemeClr val="tx1"/>
        </a:solidFill>
        <a:latin typeface="Trebuchet MS" pitchFamily="34" charset="0"/>
        <a:ea typeface="+mn-ea"/>
        <a:cs typeface="+mn-cs"/>
      </a:defRPr>
    </a:lvl2pPr>
    <a:lvl3pPr marL="327025" indent="-114300" algn="l" defTabSz="912813" rtl="0" eaLnBrk="0" fontAlgn="base" hangingPunct="0">
      <a:lnSpc>
        <a:spcPct val="90000"/>
      </a:lnSpc>
      <a:spcBef>
        <a:spcPct val="30000"/>
      </a:spcBef>
      <a:spcAft>
        <a:spcPts val="338"/>
      </a:spcAft>
      <a:buFont typeface="Arial" charset="0"/>
      <a:buChar char="•"/>
      <a:defRPr sz="900" kern="1200">
        <a:solidFill>
          <a:schemeClr val="tx1"/>
        </a:solidFill>
        <a:latin typeface="Trebuchet MS" pitchFamily="34" charset="0"/>
        <a:ea typeface="+mn-ea"/>
        <a:cs typeface="+mn-cs"/>
      </a:defRPr>
    </a:lvl3pPr>
    <a:lvl4pPr marL="482600" indent="-146050" algn="l" defTabSz="912813" rtl="0" eaLnBrk="0" fontAlgn="base" hangingPunct="0">
      <a:lnSpc>
        <a:spcPct val="90000"/>
      </a:lnSpc>
      <a:spcBef>
        <a:spcPct val="30000"/>
      </a:spcBef>
      <a:spcAft>
        <a:spcPts val="338"/>
      </a:spcAft>
      <a:buFont typeface="Arial" charset="0"/>
      <a:buChar char="•"/>
      <a:defRPr sz="900" kern="1200">
        <a:solidFill>
          <a:schemeClr val="tx1"/>
        </a:solidFill>
        <a:latin typeface="Trebuchet MS" pitchFamily="34" charset="0"/>
        <a:ea typeface="+mn-ea"/>
        <a:cs typeface="+mn-cs"/>
      </a:defRPr>
    </a:lvl4pPr>
    <a:lvl5pPr marL="614363" indent="-114300" algn="l" defTabSz="912813" rtl="0" eaLnBrk="0" fontAlgn="base" hangingPunct="0">
      <a:lnSpc>
        <a:spcPct val="90000"/>
      </a:lnSpc>
      <a:spcBef>
        <a:spcPct val="30000"/>
      </a:spcBef>
      <a:spcAft>
        <a:spcPts val="338"/>
      </a:spcAft>
      <a:buFont typeface="Arial"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787D1703-6AE5-4314-AA09-A47EA89F5F60}" type="slidenum">
              <a:rPr lang="en-US" smtClean="0"/>
              <a:pPr>
                <a:defRPr/>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Header Placeholder 3"/>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r>
              <a:rPr lang="en-US" altLang="zh-CN" dirty="0" smtClean="0"/>
              <a:t>Attn </a:t>
            </a:r>
            <a:r>
              <a:rPr lang="en-US" altLang="zh-TW" dirty="0" smtClean="0"/>
              <a:t>20</a:t>
            </a:r>
            <a:r>
              <a:rPr lang="en-US" altLang="zh-CN" dirty="0" smtClean="0"/>
              <a:t>11</a:t>
            </a:r>
            <a:endParaRPr lang="en-US" altLang="zh-TW" dirty="0"/>
          </a:p>
        </p:txBody>
      </p:sp>
      <p:sp>
        <p:nvSpPr>
          <p:cNvPr id="18434"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fld id="{4DEA0D5A-FFD1-46AD-A0C9-C3B82FA2D3FF}" type="datetime8">
              <a:rPr lang="en-US" altLang="zh-TW"/>
              <a:pPr defTabSz="912813" fontAlgn="base">
                <a:spcBef>
                  <a:spcPct val="0"/>
                </a:spcBef>
                <a:spcAft>
                  <a:spcPct val="0"/>
                </a:spcAft>
                <a:defRPr/>
              </a:pPr>
              <a:t>1/17/2012 11:48 AM</a:t>
            </a:fld>
            <a:endParaRPr lang="en-US" altLang="zh-TW" dirty="0"/>
          </a:p>
        </p:txBody>
      </p:sp>
      <p:sp>
        <p:nvSpPr>
          <p:cNvPr id="18435" name="Footer Placeholder 5"/>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endParaRPr lang="en-US" altLang="zh-TW" sz="400" dirty="0">
              <a:solidFill>
                <a:schemeClr val="tx1"/>
              </a:solidFill>
              <a:latin typeface="Segoe"/>
            </a:endParaRPr>
          </a:p>
        </p:txBody>
      </p:sp>
      <p:sp>
        <p:nvSpPr>
          <p:cNvPr id="18436" name="Slide Number Placeholder 6"/>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EAC5A9D9-9BC4-46B8-908B-F1C50D05D3ED}" type="slidenum">
              <a:rPr lang="en-US" altLang="zh-TW"/>
              <a:pPr defTabSz="912813" fontAlgn="base">
                <a:spcBef>
                  <a:spcPct val="0"/>
                </a:spcBef>
                <a:spcAft>
                  <a:spcPct val="0"/>
                </a:spcAft>
                <a:defRPr/>
              </a:pPr>
              <a:t>2</a:t>
            </a:fld>
            <a:endParaRPr lang="en-US" altLang="zh-TW"/>
          </a:p>
        </p:txBody>
      </p:sp>
      <p:sp>
        <p:nvSpPr>
          <p:cNvPr id="33797" name="Slide Image Placeholder 11"/>
          <p:cNvSpPr>
            <a:spLocks noGrp="1" noRot="1" noChangeAspect="1"/>
          </p:cNvSpPr>
          <p:nvPr>
            <p:ph type="sldImg"/>
          </p:nvPr>
        </p:nvSpPr>
        <p:spPr bwMode="auto">
          <a:xfrm>
            <a:off x="1535113" y="457200"/>
            <a:ext cx="3736975" cy="2801938"/>
          </a:xfrm>
          <a:noFill/>
          <a:ln>
            <a:solidFill>
              <a:srgbClr val="000000"/>
            </a:solidFill>
            <a:miter lim="800000"/>
            <a:headEnd/>
            <a:tailEnd/>
          </a:ln>
        </p:spPr>
      </p:sp>
      <p:sp>
        <p:nvSpPr>
          <p:cNvPr id="33798" name="Notes Placeholder 12"/>
          <p:cNvSpPr>
            <a:spLocks noGrp="1"/>
          </p:cNvSpPr>
          <p:nvPr>
            <p:ph type="body" idx="1"/>
          </p:nvPr>
        </p:nvSpPr>
        <p:spPr bwMode="auto">
          <a:xfrm>
            <a:off x="685800" y="4343400"/>
            <a:ext cx="5486400" cy="4114800"/>
          </a:xfrm>
          <a:prstGeom prst="rect">
            <a:avLst/>
          </a:prstGeom>
          <a:noFill/>
        </p:spPr>
        <p:txBody>
          <a:bodyPr wrap="square" numCol="1" anchor="t" anchorCtr="0" compatLnSpc="1">
            <a:prstTxWarp prst="textNoShape">
              <a:avLst/>
            </a:prstTxWarp>
          </a:bodyPr>
          <a:lstStyle/>
          <a:p>
            <a:pPr eaLnBrk="1" hangingPunct="1">
              <a:spcBef>
                <a:spcPct val="0"/>
              </a:spcBef>
            </a:pPr>
            <a:endParaRPr lang="en-US" altLang="zh-TW"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787D1703-6AE5-4314-AA09-A47EA89F5F60}" type="slidenum">
              <a:rPr lang="en-US" smtClean="0"/>
              <a:pPr>
                <a:defRPr/>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787D1703-6AE5-4314-AA09-A47EA89F5F60}" type="slidenum">
              <a:rPr lang="en-US" smtClean="0"/>
              <a:pPr>
                <a:defRPr/>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Header Placeholder 3"/>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a:defRPr/>
            </a:pPr>
            <a:endParaRPr lang="en-US" altLang="zh-TW">
              <a:solidFill>
                <a:prstClr val="black"/>
              </a:solidFill>
            </a:endParaRPr>
          </a:p>
        </p:txBody>
      </p:sp>
      <p:sp>
        <p:nvSpPr>
          <p:cNvPr id="54274"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a:defRPr/>
            </a:pPr>
            <a:fld id="{022CA8A2-6E2F-4FB2-B4DE-D8134404877F}" type="datetime8">
              <a:rPr lang="en-US" altLang="zh-TW">
                <a:solidFill>
                  <a:prstClr val="black"/>
                </a:solidFill>
              </a:rPr>
              <a:pPr>
                <a:defRPr/>
              </a:pPr>
              <a:t>1/17/2012 11:48 AM</a:t>
            </a:fld>
            <a:endParaRPr lang="en-US" altLang="zh-TW">
              <a:solidFill>
                <a:prstClr val="black"/>
              </a:solidFill>
            </a:endParaRPr>
          </a:p>
        </p:txBody>
      </p:sp>
      <p:sp>
        <p:nvSpPr>
          <p:cNvPr id="54275" name="Footer Placeholder 5"/>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a:defRPr/>
            </a:pPr>
            <a:r>
              <a:rPr lang="en-US" altLang="zh-TW" sz="400">
                <a:solidFill>
                  <a:prstClr val="black"/>
                </a:solidFill>
                <a:latin typeface="Segoe"/>
              </a:rPr>
              <a:t>© 2007 Microsoft Corporation. All rights reserved. Microsoft, Windows, Windows Vista and other product names are or may be registered trademarks and/or trademarks in the U.S. and/or other countries.</a:t>
            </a:r>
          </a:p>
          <a:p>
            <a:pPr>
              <a:defRPr/>
            </a:pPr>
            <a:r>
              <a:rPr lang="en-US" altLang="zh-TW" sz="400">
                <a:solidFill>
                  <a:prstClr val="black"/>
                </a:solidFill>
                <a:latin typeface="Segoe"/>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ltLang="zh-TW" sz="400">
                <a:solidFill>
                  <a:prstClr val="black"/>
                </a:solidFill>
                <a:latin typeface="Segoe"/>
              </a:rPr>
            </a:br>
            <a:r>
              <a:rPr lang="en-US" altLang="zh-TW" sz="400">
                <a:solidFill>
                  <a:prstClr val="black"/>
                </a:solidFill>
                <a:latin typeface="Segoe"/>
              </a:rPr>
              <a:t>MICROSOFT MAKES NO WARRANTIES, EXPRESS, IMPLIED OR STATUTORY, AS TO THE INFORMATION IN THIS PRESENTATION.</a:t>
            </a:r>
          </a:p>
          <a:p>
            <a:pPr>
              <a:defRPr/>
            </a:pPr>
            <a:endParaRPr lang="en-US" altLang="zh-TW" sz="400">
              <a:solidFill>
                <a:prstClr val="black"/>
              </a:solidFill>
              <a:latin typeface="Segoe"/>
            </a:endParaRPr>
          </a:p>
        </p:txBody>
      </p:sp>
      <p:sp>
        <p:nvSpPr>
          <p:cNvPr id="54276" name="Slide Number Placeholder 6"/>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A344C2AE-47A6-4B68-9B6C-A2088813E72C}" type="slidenum">
              <a:rPr lang="en-US" altLang="zh-TW">
                <a:solidFill>
                  <a:prstClr val="black"/>
                </a:solidFill>
              </a:rPr>
              <a:pPr>
                <a:defRPr/>
              </a:pPr>
              <a:t>11</a:t>
            </a:fld>
            <a:endParaRPr lang="en-US" altLang="zh-TW">
              <a:solidFill>
                <a:prstClr val="black"/>
              </a:solidFill>
            </a:endParaRPr>
          </a:p>
        </p:txBody>
      </p:sp>
      <p:sp>
        <p:nvSpPr>
          <p:cNvPr id="69637" name="Slide Image Placeholder 11"/>
          <p:cNvSpPr>
            <a:spLocks noGrp="1" noRot="1" noChangeAspect="1"/>
          </p:cNvSpPr>
          <p:nvPr>
            <p:ph type="sldImg"/>
          </p:nvPr>
        </p:nvSpPr>
        <p:spPr bwMode="auto">
          <a:xfrm>
            <a:off x="1535113" y="457200"/>
            <a:ext cx="3736975" cy="2801938"/>
          </a:xfrm>
          <a:noFill/>
          <a:ln>
            <a:solidFill>
              <a:srgbClr val="000000"/>
            </a:solidFill>
            <a:miter lim="800000"/>
            <a:headEnd/>
            <a:tailEnd/>
          </a:ln>
        </p:spPr>
      </p:sp>
      <p:sp>
        <p:nvSpPr>
          <p:cNvPr id="69638" name="Notes Placeholder 12"/>
          <p:cNvSpPr>
            <a:spLocks noGrp="1"/>
          </p:cNvSpPr>
          <p:nvPr>
            <p:ph type="body" idx="1"/>
          </p:nvPr>
        </p:nvSpPr>
        <p:spPr bwMode="auto">
          <a:xfrm>
            <a:off x="685800" y="4343400"/>
            <a:ext cx="5486400" cy="4114800"/>
          </a:xfrm>
          <a:prstGeom prst="rect">
            <a:avLst/>
          </a:prstGeom>
          <a:noFill/>
        </p:spPr>
        <p:txBody>
          <a:bodyPr wrap="square" numCol="1" anchor="t" anchorCtr="0" compatLnSpc="1">
            <a:prstTxWarp prst="textNoShape">
              <a:avLst/>
            </a:prstTxWarp>
          </a:bodyPr>
          <a:lstStyle/>
          <a:p>
            <a:pPr eaLnBrk="1" hangingPunct="1">
              <a:spcBef>
                <a:spcPct val="0"/>
              </a:spcBef>
            </a:pPr>
            <a:endParaRPr lang="en-US" altLang="zh-TW"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scene3d>
              <a:camera prst="orthographicFront"/>
              <a:lightRig rig="balanced" dir="t">
                <a:rot lat="0" lon="0" rev="2100000"/>
              </a:lightRig>
            </a:scene3d>
            <a:sp3d extrusionH="57150" prstMaterial="metal">
              <a:bevelT w="38100" h="25400"/>
              <a:contourClr>
                <a:schemeClr val="bg2"/>
              </a:contourClr>
            </a:sp3d>
          </a:bodyPr>
          <a:lstStyle>
            <a:lvl1pPr algn="l" defTabSz="914363" rtl="0" eaLnBrk="1" latinLnBrk="0" hangingPunct="1">
              <a:lnSpc>
                <a:spcPct val="90000"/>
              </a:lnSpc>
              <a:spcBef>
                <a:spcPct val="0"/>
              </a:spcBef>
              <a:buNone/>
              <a:defRPr lang="en-US" sz="6000" b="1" kern="1200" cap="none" spc="0" dirty="0">
                <a:ln w="50800"/>
                <a:solidFill>
                  <a:schemeClr val="bg1">
                    <a:shade val="50000"/>
                  </a:schemeClr>
                </a:solidFill>
                <a:effectLst/>
                <a:latin typeface="+mj-lt"/>
                <a:ea typeface="+mn-ea"/>
                <a:cs typeface="+mn-cs"/>
              </a:defRPr>
            </a:lvl1pPr>
          </a:lstStyle>
          <a:p>
            <a:r>
              <a:rPr lang="en-US" dirty="0"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accent1">
                    <a:lumMod val="2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130425"/>
            <a:ext cx="7772400" cy="1470025"/>
          </a:xfrm>
        </p:spPr>
        <p:txBody>
          <a:bodyPr/>
          <a:lstStyle/>
          <a:p>
            <a:r>
              <a:rPr lang="zh-TW" altLang="en-US" smtClean="0"/>
              <a:t>按一下以編輯母片標題樣式</a:t>
            </a:r>
            <a:endParaRPr lang="zh-TW" altLang="en-US"/>
          </a:p>
        </p:txBody>
      </p:sp>
      <p:sp>
        <p:nvSpPr>
          <p:cNvPr id="3" name="副標題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smtClean="0"/>
              <a:t>按一下以編輯母片副標題樣式</a:t>
            </a:r>
            <a:endParaRPr lang="zh-TW" altLang="en-US"/>
          </a:p>
        </p:txBody>
      </p:sp>
      <p:sp>
        <p:nvSpPr>
          <p:cNvPr id="5" name="日期版面配置區 3"/>
          <p:cNvSpPr>
            <a:spLocks noGrp="1"/>
          </p:cNvSpPr>
          <p:nvPr>
            <p:ph type="dt" sz="half" idx="10"/>
          </p:nvPr>
        </p:nvSpPr>
        <p:spPr>
          <a:xfrm>
            <a:off x="457200" y="6356350"/>
            <a:ext cx="2133600" cy="365125"/>
          </a:xfrm>
          <a:prstGeom prst="rect">
            <a:avLst/>
          </a:prstGeom>
        </p:spPr>
        <p:txBody>
          <a:bodyPr/>
          <a:lstStyle>
            <a:lvl1pPr>
              <a:defRPr/>
            </a:lvl1pPr>
          </a:lstStyle>
          <a:p>
            <a:pPr>
              <a:defRPr/>
            </a:pPr>
            <a:fld id="{5EDD916A-2FEE-4945-BC74-2B819577E0C4}" type="datetimeFigureOut">
              <a:rPr lang="zh-TW" altLang="en-US"/>
              <a:pPr>
                <a:defRPr/>
              </a:pPr>
              <a:t>2012/1/17</a:t>
            </a:fld>
            <a:endParaRPr lang="zh-TW" altLang="en-US"/>
          </a:p>
        </p:txBody>
      </p:sp>
      <p:sp>
        <p:nvSpPr>
          <p:cNvPr id="6" name="頁尾版面配置區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zh-TW" altLang="en-US"/>
          </a:p>
        </p:txBody>
      </p:sp>
      <p:sp>
        <p:nvSpPr>
          <p:cNvPr id="7" name="投影片編號版面配置區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524A1764-A2CD-4848-959F-C511E0CDA087}" type="slidenum">
              <a:rPr lang="zh-TW" altLang="en-US"/>
              <a:pPr>
                <a:defRPr/>
              </a:pPr>
              <a:t>‹#›</a:t>
            </a:fld>
            <a:endParaRPr lang="zh-TW" altLang="en-US"/>
          </a:p>
        </p:txBody>
      </p:sp>
      <p:pic>
        <p:nvPicPr>
          <p:cNvPr id="8" name="图片 7" descr="image1.jpeg"/>
          <p:cNvPicPr>
            <a:picLocks noChangeAspect="1"/>
          </p:cNvPicPr>
          <p:nvPr userDrawn="1"/>
        </p:nvPicPr>
        <p:blipFill>
          <a:blip r:embed="rId2"/>
          <a:stretch>
            <a:fillRect/>
          </a:stretch>
        </p:blipFill>
        <p:spPr>
          <a:xfrm>
            <a:off x="0" y="1437"/>
            <a:ext cx="9144000" cy="6855125"/>
          </a:xfrm>
          <a:prstGeom prst="rect">
            <a:avLst/>
          </a:prstGeom>
        </p:spPr>
      </p:pic>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區段標題">
    <p:spTree>
      <p:nvGrpSpPr>
        <p:cNvPr id="1" name=""/>
        <p:cNvGrpSpPr/>
        <p:nvPr/>
      </p:nvGrpSpPr>
      <p:grpSpPr>
        <a:xfrm>
          <a:off x="0" y="0"/>
          <a:ext cx="0" cy="0"/>
          <a:chOff x="0" y="0"/>
          <a:chExt cx="0" cy="0"/>
        </a:xfrm>
      </p:grpSpPr>
      <p:pic>
        <p:nvPicPr>
          <p:cNvPr id="9" name="图片 8" descr="image2.jpeg"/>
          <p:cNvPicPr>
            <a:picLocks noChangeAspect="1"/>
          </p:cNvPicPr>
          <p:nvPr userDrawn="1"/>
        </p:nvPicPr>
        <p:blipFill>
          <a:blip r:embed="rId2"/>
          <a:stretch>
            <a:fillRect/>
          </a:stretch>
        </p:blipFill>
        <p:spPr>
          <a:xfrm>
            <a:off x="0" y="1437"/>
            <a:ext cx="9144000" cy="6855125"/>
          </a:xfrm>
          <a:prstGeom prst="rect">
            <a:avLst/>
          </a:prstGeom>
        </p:spPr>
      </p:pic>
      <p:sp>
        <p:nvSpPr>
          <p:cNvPr id="2" name="標題 1"/>
          <p:cNvSpPr>
            <a:spLocks noGrp="1"/>
          </p:cNvSpPr>
          <p:nvPr>
            <p:ph type="title"/>
          </p:nvPr>
        </p:nvSpPr>
        <p:spPr>
          <a:xfrm>
            <a:off x="722313" y="1536700"/>
            <a:ext cx="7772400" cy="1362075"/>
          </a:xfrm>
        </p:spPr>
        <p:txBody>
          <a:bodyPr anchor="t"/>
          <a:lstStyle>
            <a:lvl1pPr algn="l">
              <a:defRPr sz="4000" b="1" cap="all">
                <a:latin typeface="微軟正黑體" pitchFamily="34" charset="-120"/>
                <a:ea typeface="微軟正黑體" pitchFamily="34" charset="-120"/>
              </a:defRPr>
            </a:lvl1pPr>
          </a:lstStyle>
          <a:p>
            <a:r>
              <a:rPr lang="zh-TW" altLang="en-US" dirty="0" smtClean="0"/>
              <a:t>按一下以編輯母片標題樣式</a:t>
            </a:r>
            <a:endParaRPr lang="zh-TW" altLang="en-US" dirty="0"/>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solidFill>
                <a:latin typeface="微軟正黑體" pitchFamily="34" charset="-120"/>
                <a:ea typeface="微軟正黑體" pitchFamily="34" charset="-12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5" name="日期版面配置區 3"/>
          <p:cNvSpPr>
            <a:spLocks noGrp="1"/>
          </p:cNvSpPr>
          <p:nvPr>
            <p:ph type="dt" sz="half" idx="10"/>
          </p:nvPr>
        </p:nvSpPr>
        <p:spPr>
          <a:xfrm>
            <a:off x="457200" y="6356350"/>
            <a:ext cx="2133600" cy="365125"/>
          </a:xfrm>
          <a:prstGeom prst="rect">
            <a:avLst/>
          </a:prstGeom>
        </p:spPr>
        <p:txBody>
          <a:bodyPr/>
          <a:lstStyle>
            <a:lvl1pPr>
              <a:defRPr/>
            </a:lvl1pPr>
          </a:lstStyle>
          <a:p>
            <a:pPr>
              <a:defRPr/>
            </a:pPr>
            <a:fld id="{0B394539-EECC-440E-87A4-09E91FFF43DC}" type="datetimeFigureOut">
              <a:rPr lang="zh-TW" altLang="en-US"/>
              <a:pPr>
                <a:defRPr/>
              </a:pPr>
              <a:t>2012/1/17</a:t>
            </a:fld>
            <a:endParaRPr lang="zh-TW" altLang="en-US"/>
          </a:p>
        </p:txBody>
      </p:sp>
      <p:sp>
        <p:nvSpPr>
          <p:cNvPr id="6" name="頁尾版面配置區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zh-TW" altLang="en-US"/>
          </a:p>
        </p:txBody>
      </p:sp>
      <p:sp>
        <p:nvSpPr>
          <p:cNvPr id="7" name="投影片編號版面配置區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D2D59804-C8ED-4116-9F6E-58F46635996C}" type="slidenum">
              <a:rPr lang="zh-TW" altLang="en-US"/>
              <a:pPr>
                <a:defRPr/>
              </a:pPr>
              <a:t>‹#›</a:t>
            </a:fld>
            <a:endParaRPr lang="zh-TW" altLang="en-US"/>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spTree>
      <p:nvGrpSpPr>
        <p:cNvPr id="1" name=""/>
        <p:cNvGrpSpPr/>
        <p:nvPr/>
      </p:nvGrpSpPr>
      <p:grpSpPr>
        <a:xfrm>
          <a:off x="0" y="0"/>
          <a:ext cx="0" cy="0"/>
          <a:chOff x="0" y="0"/>
          <a:chExt cx="0" cy="0"/>
        </a:xfrm>
      </p:grpSpPr>
      <p:pic>
        <p:nvPicPr>
          <p:cNvPr id="5" name="Picture 2" descr="C:\Users\mkt\Desktop\ppt\ppt封面-01.jpg"/>
          <p:cNvPicPr>
            <a:picLocks noChangeAspect="1" noChangeArrowheads="1"/>
          </p:cNvPicPr>
          <p:nvPr userDrawn="1"/>
        </p:nvPicPr>
        <p:blipFill>
          <a:blip r:embed="rId2"/>
          <a:srcRect/>
          <a:stretch>
            <a:fillRect/>
          </a:stretch>
        </p:blipFill>
        <p:spPr bwMode="auto">
          <a:xfrm>
            <a:off x="0" y="0"/>
            <a:ext cx="9144000" cy="6854825"/>
          </a:xfrm>
          <a:prstGeom prst="rect">
            <a:avLst/>
          </a:prstGeom>
          <a:noFill/>
          <a:ln w="9525">
            <a:noFill/>
            <a:miter lim="800000"/>
            <a:headEnd/>
            <a:tailEnd/>
          </a:ln>
        </p:spPr>
      </p:pic>
      <p:sp>
        <p:nvSpPr>
          <p:cNvPr id="2" name="Title 1"/>
          <p:cNvSpPr>
            <a:spLocks noGrp="1"/>
          </p:cNvSpPr>
          <p:nvPr>
            <p:ph type="ctrTitle"/>
          </p:nvPr>
        </p:nvSpPr>
        <p:spPr bwMode="white">
          <a:xfrm>
            <a:off x="412749" y="1372903"/>
            <a:ext cx="7651245" cy="752822"/>
          </a:xfrm>
        </p:spPr>
        <p:txBody>
          <a:bodyPr>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微軟正黑體" pitchFamily="34" charset="-120"/>
                <a:ea typeface="微軟正黑體" pitchFamily="34" charset="-120"/>
                <a:cs typeface="Arial" charset="0"/>
              </a:defRPr>
            </a:lvl1pPr>
          </a:lstStyle>
          <a:p>
            <a:r>
              <a:rPr lang="en-US" dirty="0" smtClean="0"/>
              <a:t>Click to edit Master title style</a:t>
            </a:r>
            <a:endParaRPr lang="en-US" dirty="0"/>
          </a:p>
        </p:txBody>
      </p:sp>
      <p:sp>
        <p:nvSpPr>
          <p:cNvPr id="3" name="Subtitle 2"/>
          <p:cNvSpPr>
            <a:spLocks noGrp="1"/>
          </p:cNvSpPr>
          <p:nvPr>
            <p:ph type="subTitle" idx="1"/>
          </p:nvPr>
        </p:nvSpPr>
        <p:spPr bwMode="white">
          <a:xfrm>
            <a:off x="425449" y="3117365"/>
            <a:ext cx="6803209" cy="461665"/>
          </a:xfrm>
        </p:spPr>
        <p:txBody>
          <a:bodyPr>
            <a:noAutofit/>
          </a:bodyPr>
          <a:lstStyle>
            <a:lvl1pPr marL="0" indent="0" algn="l">
              <a:lnSpc>
                <a:spcPct val="90000"/>
              </a:lnSpc>
              <a:spcBef>
                <a:spcPts val="0"/>
              </a:spcBef>
              <a:buNone/>
              <a:defRPr sz="2000">
                <a:solidFill>
                  <a:schemeClr val="bg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Click to edit Master subtitle style</a:t>
            </a:r>
            <a:endParaRPr lang="en-US" dirty="0"/>
          </a:p>
        </p:txBody>
      </p:sp>
      <p:sp>
        <p:nvSpPr>
          <p:cNvPr id="7" name="Text Placeholder 6"/>
          <p:cNvSpPr>
            <a:spLocks noGrp="1"/>
          </p:cNvSpPr>
          <p:nvPr>
            <p:ph type="body" sz="quarter" idx="10"/>
          </p:nvPr>
        </p:nvSpPr>
        <p:spPr bwMode="white">
          <a:xfrm>
            <a:off x="409193" y="270137"/>
            <a:ext cx="7681913" cy="1059925"/>
          </a:xfrm>
        </p:spPr>
        <p:txBody>
          <a:bodyPr>
            <a:noAutofit/>
            <a:scene3d>
              <a:camera prst="orthographicFront"/>
              <a:lightRig rig="balanced" dir="t">
                <a:rot lat="0" lon="0" rev="2100000"/>
              </a:lightRig>
            </a:scene3d>
            <a:sp3d extrusionH="57150" prstMaterial="metal">
              <a:bevelT w="38100" h="25400"/>
              <a:contourClr>
                <a:schemeClr val="bg2"/>
              </a:contourClr>
            </a:sp3d>
          </a:bodyPr>
          <a:lstStyle>
            <a:lvl1pPr marL="0" indent="0" algn="l">
              <a:buFont typeface="Arial" pitchFamily="34" charset="0"/>
              <a:buNone/>
              <a:defRPr kumimoji="0" lang="en-US" sz="7200" b="1" i="0" u="none" strike="noStrike" kern="1200" cap="none" spc="0" normalizeH="0" baseline="0" noProof="0" dirty="0" smtClean="0">
                <a:ln w="50800"/>
                <a:solidFill>
                  <a:schemeClr val="bg1">
                    <a:shade val="50000"/>
                  </a:schemeClr>
                </a:solidFill>
                <a:effectLst/>
                <a:uLnTx/>
                <a:uFillTx/>
                <a:latin typeface="微軟正黑體" pitchFamily="34" charset="-120"/>
                <a:ea typeface="微軟正黑體" pitchFamily="34" charset="-120"/>
                <a:cs typeface="+mn-cs"/>
              </a:defRPr>
            </a:lvl1pPr>
          </a:lstStyle>
          <a:p>
            <a:pPr lvl="0"/>
            <a:r>
              <a:rPr lang="en-US" altLang="zh-TW" dirty="0" smtClean="0"/>
              <a:t>Click to edit Master text styles</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scene3d>
              <a:camera prst="orthographicFront"/>
              <a:lightRig rig="balanced" dir="t">
                <a:rot lat="0" lon="0" rev="2100000"/>
              </a:lightRig>
            </a:scene3d>
            <a:sp3d extrusionH="57150" prstMaterial="metal">
              <a:bevelT w="38100" h="25400"/>
              <a:contourClr>
                <a:schemeClr val="bg2"/>
              </a:contourClr>
            </a:sp3d>
          </a:bodyPr>
          <a:lstStyle>
            <a:lvl1pPr>
              <a:defRPr b="1" cap="none" spc="0">
                <a:ln w="50800"/>
                <a:solidFill>
                  <a:schemeClr val="bg1">
                    <a:shade val="50000"/>
                  </a:schemeClr>
                </a:solidFill>
                <a:effectLst/>
                <a:latin typeface="+mj-lt"/>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solidFill>
                  <a:schemeClr val="bg1"/>
                </a:solidFill>
                <a:latin typeface="+mn-lt"/>
              </a:defRPr>
            </a:lvl1pPr>
            <a:lvl2pPr>
              <a:lnSpc>
                <a:spcPct val="90000"/>
              </a:lnSpc>
              <a:defRPr>
                <a:solidFill>
                  <a:schemeClr val="bg1"/>
                </a:solidFill>
                <a:latin typeface="+mn-lt"/>
              </a:defRPr>
            </a:lvl2pPr>
            <a:lvl3pPr>
              <a:lnSpc>
                <a:spcPct val="90000"/>
              </a:lnSpc>
              <a:defRPr>
                <a:solidFill>
                  <a:schemeClr val="bg1"/>
                </a:solidFill>
                <a:latin typeface="+mn-lt"/>
              </a:defRPr>
            </a:lvl3pPr>
            <a:lvl4pPr>
              <a:lnSpc>
                <a:spcPct val="90000"/>
              </a:lnSpc>
              <a:defRPr>
                <a:solidFill>
                  <a:schemeClr val="bg1"/>
                </a:solidFill>
                <a:latin typeface="+mn-lt"/>
              </a:defRPr>
            </a:lvl4pPr>
            <a:lvl5pPr>
              <a:lnSpc>
                <a:spcPct val="90000"/>
              </a:lnSpc>
              <a:defRPr>
                <a:solidFill>
                  <a:schemeClr val="bg1"/>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solidFill>
                  <a:schemeClr val="bg1"/>
                </a:solidFill>
              </a:defRPr>
            </a:lvl1pPr>
            <a:lvl2pPr>
              <a:lnSpc>
                <a:spcPct val="90000"/>
              </a:lnSpc>
              <a:defRPr>
                <a:solidFill>
                  <a:schemeClr val="bg1"/>
                </a:solidFill>
              </a:defRPr>
            </a:lvl2pPr>
            <a:lvl3pPr>
              <a:lnSpc>
                <a:spcPct val="90000"/>
              </a:lnSpc>
              <a:defRPr>
                <a:solidFill>
                  <a:schemeClr val="bg1"/>
                </a:solidFill>
              </a:defRPr>
            </a:lvl3pPr>
            <a:lvl4pPr>
              <a:lnSpc>
                <a:spcPct val="90000"/>
              </a:lnSpc>
              <a:defRPr>
                <a:solidFill>
                  <a:schemeClr val="bg1"/>
                </a:solidFill>
              </a:defRPr>
            </a:lvl4pPr>
            <a:lvl5pPr>
              <a:lnSpc>
                <a:spcPct val="90000"/>
              </a:lnSpc>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4.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4.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標題版面配置區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TW" altLang="en-US" smtClean="0"/>
              <a:t>按一下以編輯母片標題樣式</a:t>
            </a:r>
          </a:p>
        </p:txBody>
      </p:sp>
      <p:sp>
        <p:nvSpPr>
          <p:cNvPr id="1027" name="文字版面配置區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smtClean="0">
                <a:solidFill>
                  <a:schemeClr val="tx1">
                    <a:tint val="75000"/>
                  </a:schemeClr>
                </a:solidFill>
              </a:defRPr>
            </a:lvl1pPr>
          </a:lstStyle>
          <a:p>
            <a:pPr>
              <a:defRPr/>
            </a:pPr>
            <a:fld id="{ECED6228-034D-48C8-857C-C9266BD8EF8F}" type="datetimeFigureOut">
              <a:rPr lang="zh-TW" altLang="en-US"/>
              <a:pPr>
                <a:defRPr/>
              </a:pPr>
              <a:t>2012/1/17</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smtClean="0">
                <a:solidFill>
                  <a:schemeClr val="tx1">
                    <a:tint val="75000"/>
                  </a:schemeClr>
                </a:solidFill>
              </a:defRPr>
            </a:lvl1pPr>
          </a:lstStyle>
          <a:p>
            <a:pPr>
              <a:defRPr/>
            </a:pPr>
            <a:fld id="{BACAFE18-3E32-4949-A459-9AAF51F6F880}" type="slidenum">
              <a:rPr lang="zh-TW" altLang="en-US"/>
              <a:pPr>
                <a:defRPr/>
              </a:pPr>
              <a:t>‹#›</a:t>
            </a:fld>
            <a:endParaRPr lang="zh-TW" altLang="en-US"/>
          </a:p>
        </p:txBody>
      </p:sp>
      <p:pic>
        <p:nvPicPr>
          <p:cNvPr id="1031" name="Picture 2" descr="C:\Users\mkt\Desktop\ppt\ppt封面-01.jpg"/>
          <p:cNvPicPr>
            <a:picLocks noChangeAspect="1" noChangeArrowheads="1"/>
          </p:cNvPicPr>
          <p:nvPr userDrawn="1"/>
        </p:nvPicPr>
        <p:blipFill>
          <a:blip r:embed="rId2"/>
          <a:srcRect/>
          <a:stretch>
            <a:fillRect/>
          </a:stretch>
        </p:blipFill>
        <p:spPr bwMode="auto">
          <a:xfrm>
            <a:off x="0" y="0"/>
            <a:ext cx="9144000" cy="68548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8" name="图片 7" descr="image2.jpeg"/>
          <p:cNvPicPr>
            <a:picLocks noChangeAspect="1"/>
          </p:cNvPicPr>
          <p:nvPr userDrawn="1"/>
        </p:nvPicPr>
        <p:blipFill>
          <a:blip r:embed="rId2"/>
          <a:stretch>
            <a:fillRect/>
          </a:stretch>
        </p:blipFill>
        <p:spPr>
          <a:xfrm>
            <a:off x="0" y="1437"/>
            <a:ext cx="9144000" cy="6855125"/>
          </a:xfrm>
          <a:prstGeom prst="rect">
            <a:avLst/>
          </a:prstGeom>
        </p:spPr>
      </p:pic>
      <p:sp>
        <p:nvSpPr>
          <p:cNvPr id="2050" name="標題版面配置區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TW" altLang="en-US" smtClean="0"/>
              <a:t>按一下以編輯母片標題樣式</a:t>
            </a:r>
          </a:p>
        </p:txBody>
      </p:sp>
      <p:sp>
        <p:nvSpPr>
          <p:cNvPr id="2051" name="文字版面配置區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smtClean="0">
                <a:solidFill>
                  <a:schemeClr val="tx1">
                    <a:tint val="75000"/>
                  </a:schemeClr>
                </a:solidFill>
              </a:defRPr>
            </a:lvl1pPr>
          </a:lstStyle>
          <a:p>
            <a:pPr>
              <a:defRPr/>
            </a:pPr>
            <a:fld id="{92D9FA58-CC27-410E-AADC-61309925A76F}" type="datetimeFigureOut">
              <a:rPr lang="zh-TW" altLang="en-US"/>
              <a:pPr>
                <a:defRPr/>
              </a:pPr>
              <a:t>2012/1/17</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smtClean="0">
                <a:solidFill>
                  <a:schemeClr val="tx1">
                    <a:tint val="75000"/>
                  </a:schemeClr>
                </a:solidFill>
              </a:defRPr>
            </a:lvl1pPr>
          </a:lstStyle>
          <a:p>
            <a:pPr>
              <a:defRPr/>
            </a:pPr>
            <a:fld id="{EABCD29B-ABA3-4D49-8E07-944518DB7D21}" type="slidenum">
              <a:rPr lang="zh-TW" altLang="en-US"/>
              <a:pPr>
                <a:defRPr/>
              </a:pPr>
              <a:t>‹#›</a:t>
            </a:fld>
            <a:endParaRPr lang="zh-TW" altLang="en-US"/>
          </a:p>
        </p:txBody>
      </p:sp>
    </p:spTree>
  </p:cSld>
  <p:clrMap bg1="lt1" tx1="dk1" bg2="lt2" tx2="dk2" accent1="accent1" accent2="accent2" accent3="accent3" accent4="accent4" accent5="accent5" accent6="accent6" hlink="hlink" folHlink="folHlink"/>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8" name="图片 7" descr="image3.jpeg"/>
          <p:cNvPicPr>
            <a:picLocks noChangeAspect="1"/>
          </p:cNvPicPr>
          <p:nvPr userDrawn="1"/>
        </p:nvPicPr>
        <p:blipFill>
          <a:blip r:embed="rId2"/>
          <a:stretch>
            <a:fillRect/>
          </a:stretch>
        </p:blipFill>
        <p:spPr>
          <a:xfrm>
            <a:off x="0" y="1437"/>
            <a:ext cx="9144000" cy="6855125"/>
          </a:xfrm>
          <a:prstGeom prst="rect">
            <a:avLst/>
          </a:prstGeom>
        </p:spPr>
      </p:pic>
      <p:sp>
        <p:nvSpPr>
          <p:cNvPr id="3074" name="標題版面配置區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TW" altLang="en-US" smtClean="0"/>
              <a:t>按一下以編輯母片標題樣式</a:t>
            </a:r>
          </a:p>
        </p:txBody>
      </p:sp>
      <p:sp>
        <p:nvSpPr>
          <p:cNvPr id="3075" name="文字版面配置區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smtClean="0">
                <a:solidFill>
                  <a:schemeClr val="tx1">
                    <a:tint val="75000"/>
                  </a:schemeClr>
                </a:solidFill>
              </a:defRPr>
            </a:lvl1pPr>
          </a:lstStyle>
          <a:p>
            <a:pPr>
              <a:defRPr/>
            </a:pPr>
            <a:fld id="{F78696BA-1D40-4C33-AA11-22F3CC1474C4}" type="datetimeFigureOut">
              <a:rPr lang="zh-TW" altLang="en-US"/>
              <a:pPr>
                <a:defRPr/>
              </a:pPr>
              <a:t>2012/1/17</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smtClean="0">
                <a:solidFill>
                  <a:schemeClr val="tx1">
                    <a:tint val="75000"/>
                  </a:schemeClr>
                </a:solidFill>
              </a:defRPr>
            </a:lvl1pPr>
          </a:lstStyle>
          <a:p>
            <a:pPr>
              <a:defRPr/>
            </a:pPr>
            <a:fld id="{AF693102-1589-4926-AE4F-02196E376FBD}" type="slidenum">
              <a:rPr lang="zh-TW" altLang="en-US"/>
              <a:pPr>
                <a:defRPr/>
              </a:pPr>
              <a:t>‹#›</a:t>
            </a:fld>
            <a:endParaRPr lang="zh-TW" altLang="en-US"/>
          </a:p>
        </p:txBody>
      </p:sp>
    </p:spTree>
  </p:cSld>
  <p:clrMap bg1="lt1" tx1="dk1" bg2="lt2" tx2="dk2" accent1="accent1" accent2="accent2" accent3="accent3" accent4="accent4" accent5="accent5" accent6="accent6" hlink="hlink" folHlink="folHlink"/>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bwMode="ltGray">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5162"/>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4100" name="Text Placeholder 2"/>
          <p:cNvSpPr>
            <a:spLocks noGrp="1"/>
          </p:cNvSpPr>
          <p:nvPr>
            <p:ph type="body" idx="1"/>
          </p:nvPr>
        </p:nvSpPr>
        <p:spPr bwMode="auto">
          <a:xfrm>
            <a:off x="381000" y="1412875"/>
            <a:ext cx="8382000" cy="21351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altLang="zh-TW" smtClean="0"/>
              <a:t>Click to edit Master text styles</a:t>
            </a:r>
          </a:p>
          <a:p>
            <a:pPr lvl="1"/>
            <a:r>
              <a:rPr lang="en-US" altLang="zh-TW" smtClean="0"/>
              <a:t>Second level</a:t>
            </a:r>
          </a:p>
          <a:p>
            <a:pPr lvl="2"/>
            <a:r>
              <a:rPr lang="en-US" altLang="zh-TW" smtClean="0"/>
              <a:t>Third level</a:t>
            </a:r>
          </a:p>
          <a:p>
            <a:pPr lvl="3"/>
            <a:r>
              <a:rPr lang="en-US" altLang="zh-TW" smtClean="0"/>
              <a:t>Fourth level</a:t>
            </a:r>
          </a:p>
          <a:p>
            <a:pPr lvl="4"/>
            <a:r>
              <a:rPr lang="en-US" altLang="zh-TW" smtClean="0"/>
              <a:t>Fifth level</a:t>
            </a:r>
          </a:p>
        </p:txBody>
      </p:sp>
      <p:pic>
        <p:nvPicPr>
          <p:cNvPr id="5" name="图片 4" descr="image3.jpeg"/>
          <p:cNvPicPr>
            <a:picLocks noChangeAspect="1"/>
          </p:cNvPicPr>
          <p:nvPr userDrawn="1"/>
        </p:nvPicPr>
        <p:blipFill>
          <a:blip r:embed="rId14"/>
          <a:stretch>
            <a:fillRect/>
          </a:stretch>
        </p:blipFill>
        <p:spPr>
          <a:xfrm>
            <a:off x="0" y="1437"/>
            <a:ext cx="9144000" cy="6855125"/>
          </a:xfrm>
          <a:prstGeom prst="rect">
            <a:avLst/>
          </a:prstGeom>
        </p:spPr>
      </p:pic>
    </p:spTree>
  </p:cSld>
  <p:clrMap bg1="lt1" tx1="dk1" bg2="lt2" tx2="dk2" accent1="accent1" accent2="accent2" accent3="accent3" accent4="accent4" accent5="accent5" accent6="accent6" hlink="hlink" folHlink="folHlink"/>
  <p:sldLayoutIdLst>
    <p:sldLayoutId id="2147483731" r:id="rId1"/>
    <p:sldLayoutId id="2147483749"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51" r:id="rId11"/>
    <p:sldLayoutId id="2147483753" r:id="rId12"/>
  </p:sldLayoutIdLst>
  <p:transition>
    <p:fade/>
  </p:transition>
  <p:txStyles>
    <p:titleStyle>
      <a:lvl1pPr algn="l" defTabSz="912813" rtl="0" eaLnBrk="0" fontAlgn="base" hangingPunct="0">
        <a:lnSpc>
          <a:spcPct val="90000"/>
        </a:lnSpc>
        <a:spcBef>
          <a:spcPct val="0"/>
        </a:spcBef>
        <a:spcAft>
          <a:spcPct val="0"/>
        </a:spcAft>
        <a:defRPr lang="en-US" sz="4800" kern="1200" spc="-150" dirty="0">
          <a:ln w="3175">
            <a:noFill/>
          </a:ln>
          <a:solidFill>
            <a:schemeClr val="bg1"/>
          </a:solidFill>
          <a:latin typeface="微軟正黑體" pitchFamily="34" charset="-120"/>
          <a:ea typeface="微軟正黑體" pitchFamily="34" charset="-120"/>
          <a:cs typeface="Arial" charset="0"/>
        </a:defRPr>
      </a:lvl1pPr>
      <a:lvl2pPr algn="l" defTabSz="912813" rtl="0" eaLnBrk="0" fontAlgn="base" hangingPunct="0">
        <a:lnSpc>
          <a:spcPct val="90000"/>
        </a:lnSpc>
        <a:spcBef>
          <a:spcPct val="0"/>
        </a:spcBef>
        <a:spcAft>
          <a:spcPct val="0"/>
        </a:spcAft>
        <a:defRPr sz="4800">
          <a:solidFill>
            <a:schemeClr val="bg1"/>
          </a:solidFill>
          <a:latin typeface="微軟正黑體" pitchFamily="34" charset="-120"/>
          <a:ea typeface="微軟正黑體" pitchFamily="34" charset="-120"/>
          <a:cs typeface="Arial" charset="0"/>
        </a:defRPr>
      </a:lvl2pPr>
      <a:lvl3pPr algn="l" defTabSz="912813" rtl="0" eaLnBrk="0" fontAlgn="base" hangingPunct="0">
        <a:lnSpc>
          <a:spcPct val="90000"/>
        </a:lnSpc>
        <a:spcBef>
          <a:spcPct val="0"/>
        </a:spcBef>
        <a:spcAft>
          <a:spcPct val="0"/>
        </a:spcAft>
        <a:defRPr sz="4800">
          <a:solidFill>
            <a:schemeClr val="bg1"/>
          </a:solidFill>
          <a:latin typeface="微軟正黑體" pitchFamily="34" charset="-120"/>
          <a:ea typeface="微軟正黑體" pitchFamily="34" charset="-120"/>
          <a:cs typeface="Arial" charset="0"/>
        </a:defRPr>
      </a:lvl3pPr>
      <a:lvl4pPr algn="l" defTabSz="912813" rtl="0" eaLnBrk="0" fontAlgn="base" hangingPunct="0">
        <a:lnSpc>
          <a:spcPct val="90000"/>
        </a:lnSpc>
        <a:spcBef>
          <a:spcPct val="0"/>
        </a:spcBef>
        <a:spcAft>
          <a:spcPct val="0"/>
        </a:spcAft>
        <a:defRPr sz="4800">
          <a:solidFill>
            <a:schemeClr val="bg1"/>
          </a:solidFill>
          <a:latin typeface="微軟正黑體" pitchFamily="34" charset="-120"/>
          <a:ea typeface="微軟正黑體" pitchFamily="34" charset="-120"/>
          <a:cs typeface="Arial" charset="0"/>
        </a:defRPr>
      </a:lvl4pPr>
      <a:lvl5pPr algn="l" defTabSz="912813" rtl="0" eaLnBrk="0" fontAlgn="base" hangingPunct="0">
        <a:lnSpc>
          <a:spcPct val="90000"/>
        </a:lnSpc>
        <a:spcBef>
          <a:spcPct val="0"/>
        </a:spcBef>
        <a:spcAft>
          <a:spcPct val="0"/>
        </a:spcAft>
        <a:defRPr sz="4800">
          <a:solidFill>
            <a:schemeClr val="bg1"/>
          </a:solidFill>
          <a:latin typeface="微軟正黑體" pitchFamily="34" charset="-120"/>
          <a:ea typeface="微軟正黑體" pitchFamily="34" charset="-120"/>
          <a:cs typeface="Arial" charset="0"/>
        </a:defRPr>
      </a:lvl5pPr>
      <a:lvl6pPr marL="457200" algn="l" defTabSz="912813" rtl="0" fontAlgn="base">
        <a:lnSpc>
          <a:spcPct val="90000"/>
        </a:lnSpc>
        <a:spcBef>
          <a:spcPct val="0"/>
        </a:spcBef>
        <a:spcAft>
          <a:spcPct val="0"/>
        </a:spcAft>
        <a:defRPr sz="4800">
          <a:solidFill>
            <a:srgbClr val="CCFFCC"/>
          </a:solidFill>
          <a:latin typeface="Calibri" pitchFamily="34" charset="0"/>
          <a:cs typeface="Arial" charset="0"/>
        </a:defRPr>
      </a:lvl6pPr>
      <a:lvl7pPr marL="914400" algn="l" defTabSz="912813" rtl="0" fontAlgn="base">
        <a:lnSpc>
          <a:spcPct val="90000"/>
        </a:lnSpc>
        <a:spcBef>
          <a:spcPct val="0"/>
        </a:spcBef>
        <a:spcAft>
          <a:spcPct val="0"/>
        </a:spcAft>
        <a:defRPr sz="4800">
          <a:solidFill>
            <a:srgbClr val="CCFFCC"/>
          </a:solidFill>
          <a:latin typeface="Calibri" pitchFamily="34" charset="0"/>
          <a:cs typeface="Arial" charset="0"/>
        </a:defRPr>
      </a:lvl7pPr>
      <a:lvl8pPr marL="1371600" algn="l" defTabSz="912813" rtl="0" fontAlgn="base">
        <a:lnSpc>
          <a:spcPct val="90000"/>
        </a:lnSpc>
        <a:spcBef>
          <a:spcPct val="0"/>
        </a:spcBef>
        <a:spcAft>
          <a:spcPct val="0"/>
        </a:spcAft>
        <a:defRPr sz="4800">
          <a:solidFill>
            <a:srgbClr val="CCFFCC"/>
          </a:solidFill>
          <a:latin typeface="Calibri" pitchFamily="34" charset="0"/>
          <a:cs typeface="Arial" charset="0"/>
        </a:defRPr>
      </a:lvl8pPr>
      <a:lvl9pPr marL="1828800" algn="l" defTabSz="912813" rtl="0" fontAlgn="base">
        <a:lnSpc>
          <a:spcPct val="90000"/>
        </a:lnSpc>
        <a:spcBef>
          <a:spcPct val="0"/>
        </a:spcBef>
        <a:spcAft>
          <a:spcPct val="0"/>
        </a:spcAft>
        <a:defRPr sz="4800">
          <a:solidFill>
            <a:srgbClr val="CCFFCC"/>
          </a:solidFill>
          <a:latin typeface="Calibri" pitchFamily="34" charset="0"/>
          <a:cs typeface="Arial" charset="0"/>
        </a:defRPr>
      </a:lvl9pPr>
    </p:titleStyle>
    <p:bodyStyle>
      <a:lvl1pPr marL="396875" indent="-396875" algn="l" defTabSz="912813" rtl="0" eaLnBrk="0" fontAlgn="base" hangingPunct="0">
        <a:lnSpc>
          <a:spcPct val="90000"/>
        </a:lnSpc>
        <a:spcBef>
          <a:spcPct val="20000"/>
        </a:spcBef>
        <a:spcAft>
          <a:spcPct val="0"/>
        </a:spcAft>
        <a:buBlip>
          <a:blip r:embed="rId15"/>
        </a:buBlip>
        <a:defRPr sz="3200" kern="1200">
          <a:solidFill>
            <a:schemeClr val="bg1"/>
          </a:solidFill>
          <a:latin typeface="微軟正黑體" pitchFamily="34" charset="-120"/>
          <a:ea typeface="微軟正黑體" pitchFamily="34" charset="-120"/>
          <a:cs typeface="+mn-cs"/>
        </a:defRPr>
      </a:lvl1pPr>
      <a:lvl2pPr marL="914400" indent="-396875" algn="l" defTabSz="912813" rtl="0" eaLnBrk="0" fontAlgn="base" hangingPunct="0">
        <a:lnSpc>
          <a:spcPct val="90000"/>
        </a:lnSpc>
        <a:spcBef>
          <a:spcPct val="20000"/>
        </a:spcBef>
        <a:spcAft>
          <a:spcPct val="0"/>
        </a:spcAft>
        <a:buSzPct val="90000"/>
        <a:buBlip>
          <a:blip r:embed="rId16"/>
        </a:buBlip>
        <a:defRPr sz="2800" kern="1200">
          <a:solidFill>
            <a:schemeClr val="bg1"/>
          </a:solidFill>
          <a:latin typeface="微軟正黑體" pitchFamily="34" charset="-120"/>
          <a:ea typeface="微軟正黑體" pitchFamily="34" charset="-120"/>
          <a:cs typeface="+mn-cs"/>
        </a:defRPr>
      </a:lvl2pPr>
      <a:lvl3pPr marL="1258888" indent="-344488" algn="l" defTabSz="912813" rtl="0" eaLnBrk="0" fontAlgn="base" hangingPunct="0">
        <a:lnSpc>
          <a:spcPct val="90000"/>
        </a:lnSpc>
        <a:spcBef>
          <a:spcPct val="20000"/>
        </a:spcBef>
        <a:spcAft>
          <a:spcPct val="0"/>
        </a:spcAft>
        <a:buSzPct val="90000"/>
        <a:buBlip>
          <a:blip r:embed="rId16"/>
        </a:buBlip>
        <a:defRPr sz="2400" kern="1200">
          <a:solidFill>
            <a:schemeClr val="bg1"/>
          </a:solidFill>
          <a:latin typeface="微軟正黑體" pitchFamily="34" charset="-120"/>
          <a:ea typeface="微軟正黑體" pitchFamily="34" charset="-120"/>
          <a:cs typeface="+mn-cs"/>
        </a:defRPr>
      </a:lvl3pPr>
      <a:lvl4pPr marL="1604963" indent="-346075" algn="l" defTabSz="912813" rtl="0" eaLnBrk="0" fontAlgn="base" hangingPunct="0">
        <a:lnSpc>
          <a:spcPct val="90000"/>
        </a:lnSpc>
        <a:spcBef>
          <a:spcPct val="20000"/>
        </a:spcBef>
        <a:spcAft>
          <a:spcPct val="0"/>
        </a:spcAft>
        <a:buSzPct val="90000"/>
        <a:buBlip>
          <a:blip r:embed="rId16"/>
        </a:buBlip>
        <a:defRPr sz="2400" kern="1200">
          <a:solidFill>
            <a:schemeClr val="bg1"/>
          </a:solidFill>
          <a:latin typeface="微軟正黑體" pitchFamily="34" charset="-120"/>
          <a:ea typeface="微軟正黑體" pitchFamily="34" charset="-120"/>
          <a:cs typeface="+mn-cs"/>
        </a:defRPr>
      </a:lvl4pPr>
      <a:lvl5pPr marL="1941513" indent="-336550" algn="l" defTabSz="912813" rtl="0" eaLnBrk="0" fontAlgn="base" hangingPunct="0">
        <a:lnSpc>
          <a:spcPct val="90000"/>
        </a:lnSpc>
        <a:spcBef>
          <a:spcPct val="20000"/>
        </a:spcBef>
        <a:spcAft>
          <a:spcPct val="0"/>
        </a:spcAft>
        <a:buSzPct val="90000"/>
        <a:buBlip>
          <a:blip r:embed="rId16"/>
        </a:buBlip>
        <a:defRPr sz="2400" kern="1200">
          <a:solidFill>
            <a:schemeClr val="bg1"/>
          </a:solidFill>
          <a:latin typeface="微軟正黑體" pitchFamily="34" charset="-120"/>
          <a:ea typeface="微軟正黑體" pitchFamily="34" charset="-120"/>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latin typeface="华文细黑" pitchFamily="2" charset="-122"/>
                <a:ea typeface="华文细黑" pitchFamily="2" charset="-122"/>
              </a:rPr>
              <a:t>已领料套数计算</a:t>
            </a:r>
            <a:endParaRPr lang="zh-CN" altLang="en-US" dirty="0">
              <a:latin typeface="华文细黑" pitchFamily="2" charset="-122"/>
              <a:ea typeface="华文细黑" pitchFamily="2" charset="-122"/>
            </a:endParaRPr>
          </a:p>
        </p:txBody>
      </p:sp>
      <p:sp>
        <p:nvSpPr>
          <p:cNvPr id="3" name="内容占位符 2"/>
          <p:cNvSpPr>
            <a:spLocks noGrp="1"/>
          </p:cNvSpPr>
          <p:nvPr>
            <p:ph idx="1"/>
          </p:nvPr>
        </p:nvSpPr>
        <p:spPr>
          <a:xfrm>
            <a:off x="351971" y="991957"/>
            <a:ext cx="8443685" cy="4561205"/>
          </a:xfrm>
        </p:spPr>
        <p:txBody>
          <a:bodyPr/>
          <a:lstStyle/>
          <a:p>
            <a:r>
              <a:rPr lang="zh-CN" altLang="en-US" sz="2400" dirty="0" smtClean="0">
                <a:latin typeface="华文细黑" pitchFamily="2" charset="-122"/>
                <a:ea typeface="华文细黑" pitchFamily="2" charset="-122"/>
              </a:rPr>
              <a:t>将领料数量</a:t>
            </a:r>
            <a:r>
              <a:rPr lang="en-US" altLang="zh-CN" sz="2400" dirty="0" smtClean="0">
                <a:latin typeface="华文细黑" pitchFamily="2" charset="-122"/>
                <a:ea typeface="华文细黑" pitchFamily="2" charset="-122"/>
              </a:rPr>
              <a:t>200</a:t>
            </a:r>
            <a:r>
              <a:rPr lang="zh-CN" altLang="en-US" sz="2400" dirty="0" smtClean="0">
                <a:latin typeface="华文细黑" pitchFamily="2" charset="-122"/>
                <a:ea typeface="华文细黑" pitchFamily="2" charset="-122"/>
              </a:rPr>
              <a:t>修改为</a:t>
            </a:r>
            <a:r>
              <a:rPr lang="en-US" altLang="zh-CN" sz="2400" dirty="0" smtClean="0">
                <a:latin typeface="华文细黑" pitchFamily="2" charset="-122"/>
                <a:ea typeface="华文细黑" pitchFamily="2" charset="-122"/>
              </a:rPr>
              <a:t>121</a:t>
            </a:r>
            <a:r>
              <a:rPr lang="zh-CN" altLang="en-US" sz="2400" dirty="0" smtClean="0">
                <a:latin typeface="华文细黑" pitchFamily="2" charset="-122"/>
                <a:ea typeface="华文细黑" pitchFamily="2" charset="-122"/>
              </a:rPr>
              <a:t>，存盘后，没有重新计算领料套数，领料套数仍是</a:t>
            </a:r>
            <a:r>
              <a:rPr lang="en-US" altLang="zh-CN" sz="2400" dirty="0" smtClean="0">
                <a:latin typeface="华文细黑" pitchFamily="2" charset="-122"/>
                <a:ea typeface="华文细黑" pitchFamily="2" charset="-122"/>
              </a:rPr>
              <a:t>100</a:t>
            </a:r>
            <a:r>
              <a:rPr lang="zh-CN" altLang="en-US" sz="2400" dirty="0" smtClean="0">
                <a:latin typeface="华文细黑" pitchFamily="2" charset="-122"/>
                <a:ea typeface="华文细黑" pitchFamily="2" charset="-122"/>
              </a:rPr>
              <a:t>，如图：</a:t>
            </a:r>
            <a:endParaRPr lang="en-US" altLang="zh-CN" sz="2400" dirty="0" smtClean="0">
              <a:latin typeface="华文细黑" pitchFamily="2" charset="-122"/>
              <a:ea typeface="华文细黑" pitchFamily="2" charset="-122"/>
            </a:endParaRPr>
          </a:p>
          <a:p>
            <a:pPr>
              <a:buNone/>
            </a:pPr>
            <a:endParaRPr lang="zh-CN" altLang="en-US" sz="2400" dirty="0">
              <a:latin typeface="华文细黑" pitchFamily="2" charset="-122"/>
              <a:ea typeface="华文细黑" pitchFamily="2" charset="-122"/>
            </a:endParaRPr>
          </a:p>
        </p:txBody>
      </p:sp>
      <p:pic>
        <p:nvPicPr>
          <p:cNvPr id="4" name="图片 3" descr="ennews06.JPG"/>
          <p:cNvPicPr>
            <a:picLocks noChangeAspect="1"/>
          </p:cNvPicPr>
          <p:nvPr/>
        </p:nvPicPr>
        <p:blipFill>
          <a:blip r:embed="rId2"/>
          <a:stretch>
            <a:fillRect/>
          </a:stretch>
        </p:blipFill>
        <p:spPr>
          <a:xfrm>
            <a:off x="682171" y="1845126"/>
            <a:ext cx="7910285" cy="3888014"/>
          </a:xfrm>
          <a:prstGeom prst="rect">
            <a:avLst/>
          </a:prstGeom>
        </p:spPr>
      </p:pic>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ext Box 3"/>
          <p:cNvSpPr txBox="1">
            <a:spLocks noChangeArrowheads="1"/>
          </p:cNvSpPr>
          <p:nvPr/>
        </p:nvSpPr>
        <p:spPr bwMode="blackWhite">
          <a:xfrm>
            <a:off x="1195388" y="4794250"/>
            <a:ext cx="7210425" cy="400095"/>
          </a:xfrm>
          <a:prstGeom prst="rect">
            <a:avLst/>
          </a:prstGeom>
          <a:noFill/>
          <a:ln w="12700">
            <a:noFill/>
            <a:miter lim="800000"/>
            <a:headEnd type="none" w="sm" len="sm"/>
            <a:tailEnd type="none" w="sm" len="sm"/>
          </a:ln>
        </p:spPr>
        <p:txBody>
          <a:bodyPr lIns="91425" tIns="45713" rIns="91425" bIns="45713">
            <a:spAutoFit/>
          </a:bodyPr>
          <a:lstStyle/>
          <a:p>
            <a:pPr algn="ctr" eaLnBrk="0" hangingPunct="0"/>
            <a:r>
              <a:rPr kumimoji="0" lang="en-US" altLang="zh-CN" sz="2000" dirty="0" smtClean="0">
                <a:solidFill>
                  <a:srgbClr val="000000"/>
                </a:solidFill>
                <a:latin typeface="Calibri" pitchFamily="34" charset="0"/>
                <a:cs typeface="Arial" charset="0"/>
              </a:rPr>
              <a:t>www.sunlike.com</a:t>
            </a:r>
            <a:endParaRPr kumimoji="0" lang="en-US" altLang="zh-TW" sz="2000" dirty="0">
              <a:solidFill>
                <a:srgbClr val="000000"/>
              </a:solidFill>
              <a:latin typeface="Calibri" pitchFamily="34" charset="0"/>
              <a:cs typeface="Arial" charset="0"/>
            </a:endParaRPr>
          </a:p>
        </p:txBody>
      </p:sp>
      <p:pic>
        <p:nvPicPr>
          <p:cNvPr id="1026" name="Picture 2" descr="C:\Documents and Settings\aa\桌面\底图\image23.png"/>
          <p:cNvPicPr>
            <a:picLocks noChangeAspect="1" noChangeArrowheads="1"/>
          </p:cNvPicPr>
          <p:nvPr/>
        </p:nvPicPr>
        <p:blipFill>
          <a:blip r:embed="rId3"/>
          <a:srcRect/>
          <a:stretch>
            <a:fillRect/>
          </a:stretch>
        </p:blipFill>
        <p:spPr bwMode="auto">
          <a:xfrm>
            <a:off x="2527300" y="2317750"/>
            <a:ext cx="4343400" cy="800100"/>
          </a:xfrm>
          <a:prstGeom prst="rect">
            <a:avLst/>
          </a:prstGeom>
          <a:noFill/>
        </p:spPr>
      </p:pic>
      <p:sp>
        <p:nvSpPr>
          <p:cNvPr id="4" name="Title 1"/>
          <p:cNvSpPr txBox="1">
            <a:spLocks/>
          </p:cNvSpPr>
          <p:nvPr/>
        </p:nvSpPr>
        <p:spPr>
          <a:xfrm>
            <a:off x="2565400" y="3354388"/>
            <a:ext cx="5181600" cy="752475"/>
          </a:xfrm>
          <a:prstGeom prst="rect">
            <a:avLst/>
          </a:prstGeom>
        </p:spPr>
        <p:txBody>
          <a:bodyPr numCol="1" anchorCtr="0" compatLnSpc="1">
            <a:prstTxWarp prst="textNoShape">
              <a:avLst/>
            </a:prstTxWarp>
          </a:bodyPr>
          <a:lstStyle/>
          <a:p>
            <a:pPr marL="0" marR="0" lvl="0" indent="0" algn="l" defTabSz="912813" rtl="0" eaLnBrk="0" fontAlgn="base" latinLnBrk="0" hangingPunct="0">
              <a:lnSpc>
                <a:spcPct val="90000"/>
              </a:lnSpc>
              <a:spcBef>
                <a:spcPct val="0"/>
              </a:spcBef>
              <a:spcAft>
                <a:spcPct val="0"/>
              </a:spcAft>
              <a:buClrTx/>
              <a:buSzTx/>
              <a:buFontTx/>
              <a:buNone/>
              <a:tabLst/>
              <a:defRPr/>
            </a:pPr>
            <a:r>
              <a:rPr lang="zh-CN" altLang="en-US" sz="4400" b="1" cap="all" spc="-150" dirty="0" smtClean="0">
                <a:ln w="3175">
                  <a:noFill/>
                </a:ln>
                <a:solidFill>
                  <a:schemeClr val="bg1"/>
                </a:solidFill>
                <a:latin typeface="微软雅黑" pitchFamily="34" charset="-122"/>
                <a:ea typeface="微软雅黑" pitchFamily="34" charset="-122"/>
                <a:cs typeface="Arial" charset="0"/>
              </a:rPr>
              <a:t>為客戶創造價值</a:t>
            </a:r>
            <a:endParaRPr lang="en-US" altLang="zh-TW" sz="4400" b="1" cap="all" spc="-150" dirty="0" smtClean="0">
              <a:ln w="3175">
                <a:noFill/>
              </a:ln>
              <a:solidFill>
                <a:schemeClr val="bg1"/>
              </a:solidFill>
              <a:latin typeface="微软雅黑" pitchFamily="34" charset="-122"/>
              <a:ea typeface="微软雅黑" pitchFamily="34" charset="-122"/>
              <a:cs typeface="Arial" charset="0"/>
            </a:endParaRPr>
          </a:p>
        </p:txBody>
      </p:sp>
    </p:spTree>
    <p:extLst>
      <p:ext uri="{BB962C8B-B14F-4D97-AF65-F5344CB8AC3E}">
        <p14:creationId xmlns:p14="http://schemas.microsoft.com/office/powerpoint/2010/main" xmlns="" val="3126448567"/>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6913" y="2006600"/>
            <a:ext cx="7772400" cy="1362075"/>
          </a:xfrm>
        </p:spPr>
        <p:txBody>
          <a:bodyPr rtlCol="0">
            <a:normAutofit fontScale="90000"/>
          </a:bodyPr>
          <a:lstStyle/>
          <a:p>
            <a:pPr fontAlgn="auto">
              <a:spcAft>
                <a:spcPts val="0"/>
              </a:spcAft>
              <a:defRPr/>
            </a:pPr>
            <a:r>
              <a:rPr lang="zh-CN" altLang="en-US" dirty="0" smtClean="0">
                <a:latin typeface="华文细黑" pitchFamily="2" charset="-122"/>
                <a:ea typeface="华文细黑" pitchFamily="2" charset="-122"/>
              </a:rPr>
              <a:t>营业人资料</a:t>
            </a:r>
            <a:r>
              <a:rPr altLang="zh-CN" dirty="0" smtClean="0">
                <a:latin typeface="华文细黑" pitchFamily="2" charset="-122"/>
                <a:ea typeface="华文细黑" pitchFamily="2" charset="-122"/>
              </a:rPr>
              <a:t>-MRP</a:t>
            </a:r>
            <a:r>
              <a:rPr lang="zh-CN" altLang="en-US" dirty="0" smtClean="0">
                <a:latin typeface="华文细黑" pitchFamily="2" charset="-122"/>
                <a:ea typeface="华文细黑" pitchFamily="2" charset="-122"/>
              </a:rPr>
              <a:t>页签</a:t>
            </a:r>
            <a:r>
              <a:rPr altLang="zh-CN" dirty="0" smtClean="0">
                <a:latin typeface="华文细黑" pitchFamily="2" charset="-122"/>
                <a:ea typeface="华文细黑" pitchFamily="2" charset="-122"/>
              </a:rPr>
              <a:t/>
            </a:r>
            <a:br>
              <a:rPr altLang="zh-CN" dirty="0" smtClean="0">
                <a:latin typeface="华文细黑" pitchFamily="2" charset="-122"/>
                <a:ea typeface="华文细黑" pitchFamily="2" charset="-122"/>
              </a:rPr>
            </a:br>
            <a:r>
              <a:rPr lang="zh-CN" altLang="en-US" dirty="0" smtClean="0">
                <a:latin typeface="华文细黑" pitchFamily="2" charset="-122"/>
                <a:ea typeface="华文细黑" pitchFamily="2" charset="-122"/>
              </a:rPr>
              <a:t>已领料套数计算</a:t>
            </a:r>
            <a:r>
              <a:rPr lang="en-US" altLang="zh-TW" sz="2800" b="0" dirty="0" smtClean="0">
                <a:solidFill>
                  <a:schemeClr val="accent4">
                    <a:lumMod val="60000"/>
                    <a:lumOff val="40000"/>
                  </a:schemeClr>
                </a:solidFill>
                <a:latin typeface="+mn-lt"/>
              </a:rPr>
              <a:t/>
            </a:r>
            <a:br>
              <a:rPr lang="en-US" altLang="zh-TW" sz="2800" b="0" dirty="0" smtClean="0">
                <a:solidFill>
                  <a:schemeClr val="accent4">
                    <a:lumMod val="60000"/>
                    <a:lumOff val="40000"/>
                  </a:schemeClr>
                </a:solidFill>
                <a:latin typeface="+mn-lt"/>
              </a:rPr>
            </a:br>
            <a:endParaRPr lang="zh-TW" altLang="en-US" sz="2800" b="0" dirty="0">
              <a:solidFill>
                <a:schemeClr val="accent4">
                  <a:lumMod val="60000"/>
                  <a:lumOff val="40000"/>
                </a:schemeClr>
              </a:solidFill>
              <a:latin typeface="+mn-lt"/>
            </a:endParaRPr>
          </a:p>
        </p:txBody>
      </p:sp>
      <p:sp>
        <p:nvSpPr>
          <p:cNvPr id="32770" name="Subtitle 2"/>
          <p:cNvSpPr>
            <a:spLocks noGrp="1"/>
          </p:cNvSpPr>
          <p:nvPr>
            <p:ph type="body" idx="1"/>
          </p:nvPr>
        </p:nvSpPr>
        <p:spPr>
          <a:xfrm>
            <a:off x="722313" y="3249613"/>
            <a:ext cx="7772400" cy="1500187"/>
          </a:xfrm>
        </p:spPr>
        <p:txBody>
          <a:bodyPr/>
          <a:lstStyle/>
          <a:p>
            <a:endParaRPr lang="en-US" altLang="zh-CN" dirty="0" smtClean="0">
              <a:solidFill>
                <a:schemeClr val="bg1"/>
              </a:solidFill>
              <a:latin typeface="华文细黑" pitchFamily="2" charset="-122"/>
              <a:ea typeface="华文细黑" pitchFamily="2" charset="-122"/>
            </a:endParaRPr>
          </a:p>
          <a:p>
            <a:r>
              <a:rPr lang="zh-TW" altLang="en-US" dirty="0" smtClean="0">
                <a:solidFill>
                  <a:schemeClr val="bg1"/>
                </a:solidFill>
                <a:latin typeface="华文细黑" pitchFamily="2" charset="-122"/>
                <a:ea typeface="华文细黑" pitchFamily="2" charset="-122"/>
              </a:rPr>
              <a:t>台灣</a:t>
            </a:r>
            <a:r>
              <a:rPr lang="zh-CN" altLang="en-US" dirty="0" smtClean="0">
                <a:solidFill>
                  <a:schemeClr val="bg1"/>
                </a:solidFill>
                <a:latin typeface="华文细黑" pitchFamily="2" charset="-122"/>
                <a:ea typeface="华文细黑" pitchFamily="2" charset="-122"/>
              </a:rPr>
              <a:t>天心資訊開發股份有限公司</a:t>
            </a:r>
            <a:endParaRPr lang="en-US" altLang="zh-TW" dirty="0" smtClean="0">
              <a:solidFill>
                <a:schemeClr val="bg1"/>
              </a:solidFill>
              <a:latin typeface="华文细黑" pitchFamily="2" charset="-122"/>
              <a:ea typeface="华文细黑" pitchFamily="2" charset="-122"/>
            </a:endParaRPr>
          </a:p>
          <a:p>
            <a:endParaRPr lang="en-US" altLang="zh-TW" dirty="0" smtClean="0">
              <a:solidFill>
                <a:schemeClr val="bg1"/>
              </a:solidFill>
            </a:endParaRPr>
          </a:p>
        </p:txBody>
      </p:sp>
    </p:spTree>
  </p:cSld>
  <p:clrMapOvr>
    <a:masterClrMapping/>
  </p:clrMapOvr>
  <p:transition advTm="679421">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latin typeface="华文细黑" pitchFamily="2" charset="-122"/>
                <a:ea typeface="华文细黑" pitchFamily="2" charset="-122"/>
              </a:rPr>
              <a:t>已领料套数计算</a:t>
            </a:r>
            <a:endParaRPr lang="zh-CN" altLang="en-US" dirty="0">
              <a:latin typeface="华文细黑" pitchFamily="2" charset="-122"/>
              <a:ea typeface="华文细黑" pitchFamily="2" charset="-122"/>
            </a:endParaRPr>
          </a:p>
        </p:txBody>
      </p:sp>
      <p:sp>
        <p:nvSpPr>
          <p:cNvPr id="4" name="文本占位符 3"/>
          <p:cNvSpPr>
            <a:spLocks noGrp="1"/>
          </p:cNvSpPr>
          <p:nvPr>
            <p:ph type="body" sz="quarter" idx="10"/>
          </p:nvPr>
        </p:nvSpPr>
        <p:spPr>
          <a:xfrm>
            <a:off x="381000" y="1411551"/>
            <a:ext cx="8382000" cy="4219991"/>
          </a:xfrm>
        </p:spPr>
        <p:txBody>
          <a:bodyPr/>
          <a:lstStyle/>
          <a:p>
            <a:r>
              <a:rPr lang="zh-CN" altLang="en-US" sz="2600" dirty="0" smtClean="0">
                <a:latin typeface="华文细黑" pitchFamily="2" charset="-122"/>
                <a:ea typeface="华文细黑" pitchFamily="2" charset="-122"/>
              </a:rPr>
              <a:t>问题：</a:t>
            </a:r>
            <a:endParaRPr lang="en-US" altLang="zh-CN" sz="2600" dirty="0" smtClean="0">
              <a:latin typeface="华文细黑" pitchFamily="2" charset="-122"/>
              <a:ea typeface="华文细黑" pitchFamily="2" charset="-122"/>
            </a:endParaRPr>
          </a:p>
          <a:p>
            <a:pPr>
              <a:buNone/>
            </a:pPr>
            <a:r>
              <a:rPr lang="en-US" altLang="zh-CN" sz="2600" dirty="0" smtClean="0">
                <a:latin typeface="华文细黑" pitchFamily="2" charset="-122"/>
                <a:ea typeface="华文细黑" pitchFamily="2" charset="-122"/>
              </a:rPr>
              <a:t>	</a:t>
            </a:r>
            <a:r>
              <a:rPr lang="zh-CN" altLang="en-US" sz="2600" dirty="0" smtClean="0">
                <a:latin typeface="华文细黑" pitchFamily="2" charset="-122"/>
                <a:ea typeface="华文细黑" pitchFamily="2" charset="-122"/>
              </a:rPr>
              <a:t>在生产过程中，由于</a:t>
            </a:r>
            <a:r>
              <a:rPr lang="en-US" altLang="zh-CN" sz="2600" dirty="0" smtClean="0">
                <a:latin typeface="华文细黑" pitchFamily="2" charset="-122"/>
                <a:ea typeface="华文细黑" pitchFamily="2" charset="-122"/>
              </a:rPr>
              <a:t>BOM</a:t>
            </a:r>
            <a:r>
              <a:rPr lang="zh-CN" altLang="en-US" sz="2600" dirty="0" smtClean="0">
                <a:latin typeface="华文细黑" pitchFamily="2" charset="-122"/>
                <a:ea typeface="华文细黑" pitchFamily="2" charset="-122"/>
              </a:rPr>
              <a:t>表中物料的用量与实际的用量有差异；需要在生产领料时更改领料数量</a:t>
            </a:r>
            <a:r>
              <a:rPr lang="zh-CN" altLang="en-US" sz="2600" dirty="0" smtClean="0">
                <a:latin typeface="华文细黑" pitchFamily="2" charset="-122"/>
                <a:ea typeface="华文细黑" pitchFamily="2" charset="-122"/>
              </a:rPr>
              <a:t>，但要求不变更领料套数。现系统在更改</a:t>
            </a:r>
            <a:r>
              <a:rPr lang="zh-CN" altLang="en-US" sz="2600" dirty="0" smtClean="0">
                <a:latin typeface="华文细黑" pitchFamily="2" charset="-122"/>
                <a:ea typeface="华文细黑" pitchFamily="2" charset="-122"/>
              </a:rPr>
              <a:t>领料数量后，存盘时系统会重新计算领料套数 ，</a:t>
            </a:r>
            <a:r>
              <a:rPr lang="zh-CN" altLang="en-US" sz="2600" dirty="0" smtClean="0">
                <a:latin typeface="华文细黑" pitchFamily="2" charset="-122"/>
                <a:ea typeface="华文细黑" pitchFamily="2" charset="-122"/>
              </a:rPr>
              <a:t>导致系统中的领</a:t>
            </a:r>
            <a:r>
              <a:rPr lang="zh-CN" altLang="en-US" sz="2600" dirty="0" smtClean="0">
                <a:latin typeface="华文细黑" pitchFamily="2" charset="-122"/>
                <a:ea typeface="华文细黑" pitchFamily="2" charset="-122"/>
              </a:rPr>
              <a:t>料套数与</a:t>
            </a:r>
            <a:r>
              <a:rPr lang="zh-CN" altLang="en-US" sz="2600" dirty="0" smtClean="0">
                <a:latin typeface="华文细黑" pitchFamily="2" charset="-122"/>
                <a:ea typeface="华文细黑" pitchFamily="2" charset="-122"/>
              </a:rPr>
              <a:t>实际领料套数存在</a:t>
            </a:r>
            <a:r>
              <a:rPr lang="zh-CN" altLang="en-US" sz="2600" dirty="0" smtClean="0">
                <a:latin typeface="华文细黑" pitchFamily="2" charset="-122"/>
                <a:ea typeface="华文细黑" pitchFamily="2" charset="-122"/>
              </a:rPr>
              <a:t>差异。</a:t>
            </a:r>
            <a:endParaRPr lang="en-US" altLang="zh-CN" sz="2600" dirty="0" smtClean="0">
              <a:latin typeface="华文细黑" pitchFamily="2" charset="-122"/>
              <a:ea typeface="华文细黑" pitchFamily="2" charset="-122"/>
            </a:endParaRPr>
          </a:p>
          <a:p>
            <a:r>
              <a:rPr lang="zh-CN" altLang="en-US" sz="2600" dirty="0" smtClean="0">
                <a:latin typeface="华文细黑" pitchFamily="2" charset="-122"/>
                <a:ea typeface="华文细黑" pitchFamily="2" charset="-122"/>
              </a:rPr>
              <a:t>解决方式：</a:t>
            </a:r>
            <a:endParaRPr lang="en-US" altLang="zh-CN" sz="2600" dirty="0" smtClean="0">
              <a:latin typeface="华文细黑" pitchFamily="2" charset="-122"/>
              <a:ea typeface="华文细黑" pitchFamily="2" charset="-122"/>
            </a:endParaRPr>
          </a:p>
          <a:p>
            <a:pPr>
              <a:buNone/>
            </a:pPr>
            <a:r>
              <a:rPr lang="en-US" altLang="zh-CN" sz="2600" dirty="0" smtClean="0">
                <a:latin typeface="华文细黑" pitchFamily="2" charset="-122"/>
                <a:ea typeface="华文细黑" pitchFamily="2" charset="-122"/>
              </a:rPr>
              <a:t>	</a:t>
            </a:r>
            <a:r>
              <a:rPr lang="zh-CN" altLang="en-US" sz="2600" dirty="0" smtClean="0">
                <a:latin typeface="华文细黑" pitchFamily="2" charset="-122"/>
                <a:ea typeface="华文细黑" pitchFamily="2" charset="-122"/>
              </a:rPr>
              <a:t>在营业人资料设定</a:t>
            </a:r>
            <a:r>
              <a:rPr lang="en-US" altLang="zh-CN" sz="2600" dirty="0" smtClean="0">
                <a:latin typeface="华文细黑" pitchFamily="2" charset="-122"/>
                <a:ea typeface="华文细黑" pitchFamily="2" charset="-122"/>
              </a:rPr>
              <a:t>--</a:t>
            </a:r>
            <a:r>
              <a:rPr lang="zh-CN" altLang="en-US" sz="2600" dirty="0" smtClean="0">
                <a:latin typeface="华文细黑" pitchFamily="2" charset="-122"/>
                <a:ea typeface="华文细黑" pitchFamily="2" charset="-122"/>
              </a:rPr>
              <a:t>凭证</a:t>
            </a:r>
            <a:r>
              <a:rPr lang="en-US" altLang="zh-CN" sz="2600" dirty="0" smtClean="0">
                <a:latin typeface="华文细黑" pitchFamily="2" charset="-122"/>
                <a:ea typeface="华文细黑" pitchFamily="2" charset="-122"/>
              </a:rPr>
              <a:t>/MRP</a:t>
            </a:r>
            <a:r>
              <a:rPr lang="zh-CN" altLang="en-US" sz="2600" dirty="0" smtClean="0">
                <a:latin typeface="华文细黑" pitchFamily="2" charset="-122"/>
                <a:ea typeface="华文细黑" pitchFamily="2" charset="-122"/>
              </a:rPr>
              <a:t>页签增加选项：</a:t>
            </a:r>
            <a:endParaRPr lang="en-US" altLang="zh-CN" sz="2600" dirty="0" smtClean="0">
              <a:latin typeface="华文细黑" pitchFamily="2" charset="-122"/>
              <a:ea typeface="华文细黑" pitchFamily="2" charset="-122"/>
            </a:endParaRPr>
          </a:p>
          <a:p>
            <a:pPr>
              <a:buNone/>
            </a:pPr>
            <a:r>
              <a:rPr lang="en-US" altLang="zh-CN" sz="2600" dirty="0" smtClean="0">
                <a:latin typeface="华文细黑" pitchFamily="2" charset="-122"/>
                <a:ea typeface="华文细黑" pitchFamily="2" charset="-122"/>
              </a:rPr>
              <a:t>	</a:t>
            </a:r>
            <a:r>
              <a:rPr lang="zh-CN" altLang="en-US" sz="2600" dirty="0" smtClean="0">
                <a:latin typeface="华文细黑" pitchFamily="2" charset="-122"/>
                <a:ea typeface="华文细黑" pitchFamily="2" charset="-122"/>
              </a:rPr>
              <a:t>已领料套数</a:t>
            </a:r>
            <a:r>
              <a:rPr lang="zh-CN" altLang="en-US" sz="2600" dirty="0" smtClean="0">
                <a:latin typeface="华文细黑" pitchFamily="2" charset="-122"/>
                <a:ea typeface="华文细黑" pitchFamily="2" charset="-122"/>
              </a:rPr>
              <a:t>计算方法：</a:t>
            </a:r>
            <a:r>
              <a:rPr lang="zh-CN" altLang="en-US" sz="2600" dirty="0" smtClean="0">
                <a:latin typeface="华文细黑" pitchFamily="2" charset="-122"/>
                <a:ea typeface="华文细黑" pitchFamily="2" charset="-122"/>
              </a:rPr>
              <a:t/>
            </a:r>
            <a:br>
              <a:rPr lang="zh-CN" altLang="en-US" sz="2600" dirty="0" smtClean="0">
                <a:latin typeface="华文细黑" pitchFamily="2" charset="-122"/>
                <a:ea typeface="华文细黑" pitchFamily="2" charset="-122"/>
              </a:rPr>
            </a:br>
            <a:r>
              <a:rPr lang="en-US" altLang="zh-CN" sz="2600" dirty="0" smtClean="0">
                <a:latin typeface="华文细黑" pitchFamily="2" charset="-122"/>
                <a:ea typeface="华文细黑" pitchFamily="2" charset="-122"/>
              </a:rPr>
              <a:t>1.</a:t>
            </a:r>
            <a:r>
              <a:rPr lang="zh-CN" altLang="en-US" sz="2600" dirty="0" smtClean="0">
                <a:latin typeface="华文细黑" pitchFamily="2" charset="-122"/>
                <a:ea typeface="华文细黑" pitchFamily="2" charset="-122"/>
              </a:rPr>
              <a:t>依领料量</a:t>
            </a:r>
            <a:r>
              <a:rPr lang="en-US" altLang="zh-CN" sz="2600" dirty="0" smtClean="0">
                <a:latin typeface="华文细黑" pitchFamily="2" charset="-122"/>
                <a:ea typeface="华文细黑" pitchFamily="2" charset="-122"/>
              </a:rPr>
              <a:t>/</a:t>
            </a:r>
            <a:r>
              <a:rPr lang="zh-CN" altLang="en-US" sz="2600" dirty="0" smtClean="0">
                <a:latin typeface="华文细黑" pitchFamily="2" charset="-122"/>
                <a:ea typeface="华文细黑" pitchFamily="2" charset="-122"/>
              </a:rPr>
              <a:t>单位用量</a:t>
            </a:r>
            <a:r>
              <a:rPr lang="zh-CN" altLang="en-US" sz="2600" dirty="0" smtClean="0">
                <a:latin typeface="华文细黑" pitchFamily="2" charset="-122"/>
                <a:ea typeface="华文细黑" pitchFamily="2" charset="-122"/>
              </a:rPr>
              <a:t>计算</a:t>
            </a:r>
            <a:endParaRPr lang="en-US" altLang="zh-CN" sz="2600" dirty="0" smtClean="0">
              <a:latin typeface="华文细黑" pitchFamily="2" charset="-122"/>
              <a:ea typeface="华文细黑" pitchFamily="2" charset="-122"/>
            </a:endParaRPr>
          </a:p>
          <a:p>
            <a:pPr>
              <a:buNone/>
            </a:pPr>
            <a:r>
              <a:rPr lang="en-US" altLang="zh-CN" sz="2600" dirty="0" smtClean="0">
                <a:latin typeface="华文细黑" pitchFamily="2" charset="-122"/>
                <a:ea typeface="华文细黑" pitchFamily="2" charset="-122"/>
              </a:rPr>
              <a:t>	2.</a:t>
            </a:r>
            <a:r>
              <a:rPr lang="zh-CN" altLang="en-US" sz="2600" dirty="0" smtClean="0">
                <a:latin typeface="华文细黑" pitchFamily="2" charset="-122"/>
                <a:ea typeface="华文细黑" pitchFamily="2" charset="-122"/>
              </a:rPr>
              <a:t>取领料单的领</a:t>
            </a:r>
            <a:r>
              <a:rPr lang="zh-CN" altLang="en-US" sz="2600" smtClean="0">
                <a:latin typeface="华文细黑" pitchFamily="2" charset="-122"/>
                <a:ea typeface="华文细黑" pitchFamily="2" charset="-122"/>
              </a:rPr>
              <a:t>料</a:t>
            </a:r>
            <a:r>
              <a:rPr lang="zh-CN" altLang="en-US" sz="2600" smtClean="0">
                <a:latin typeface="华文细黑" pitchFamily="2" charset="-122"/>
                <a:ea typeface="华文细黑" pitchFamily="2" charset="-122"/>
              </a:rPr>
              <a:t>套数</a:t>
            </a:r>
            <a:r>
              <a:rPr lang="zh-CN" altLang="en-US" sz="2000" dirty="0" smtClean="0">
                <a:latin typeface="华文细黑" pitchFamily="2" charset="-122"/>
                <a:ea typeface="华文细黑" pitchFamily="2" charset="-122"/>
              </a:rPr>
              <a:t/>
            </a:r>
            <a:br>
              <a:rPr lang="zh-CN" altLang="en-US" sz="2000" dirty="0" smtClean="0">
                <a:latin typeface="华文细黑" pitchFamily="2" charset="-122"/>
                <a:ea typeface="华文细黑" pitchFamily="2" charset="-122"/>
              </a:rPr>
            </a:br>
            <a:r>
              <a:rPr lang="zh-CN" altLang="en-US" dirty="0" smtClean="0">
                <a:latin typeface="华文细黑" pitchFamily="2" charset="-122"/>
                <a:ea typeface="华文细黑" pitchFamily="2" charset="-122"/>
              </a:rPr>
              <a:t/>
            </a:r>
            <a:br>
              <a:rPr lang="zh-CN" altLang="en-US" dirty="0" smtClean="0">
                <a:latin typeface="华文细黑" pitchFamily="2" charset="-122"/>
                <a:ea typeface="华文细黑" pitchFamily="2" charset="-122"/>
              </a:rPr>
            </a:br>
            <a:endParaRPr lang="en-US" altLang="zh-CN" dirty="0" smtClean="0">
              <a:latin typeface="华文细黑" pitchFamily="2" charset="-122"/>
              <a:ea typeface="华文细黑" pitchFamily="2" charset="-122"/>
            </a:endParaRPr>
          </a:p>
          <a:p>
            <a:endParaRPr lang="en-US" altLang="zh-CN" dirty="0" smtClean="0">
              <a:latin typeface="华文细黑" pitchFamily="2" charset="-122"/>
              <a:ea typeface="华文细黑" pitchFamily="2" charset="-122"/>
            </a:endParaRPr>
          </a:p>
          <a:p>
            <a:endParaRPr lang="en-US" altLang="zh-CN" dirty="0" smtClean="0">
              <a:latin typeface="华文细黑" pitchFamily="2" charset="-122"/>
              <a:ea typeface="华文细黑" pitchFamily="2" charset="-122"/>
            </a:endParaRPr>
          </a:p>
          <a:p>
            <a:pPr>
              <a:buNone/>
            </a:pPr>
            <a:endParaRPr lang="zh-CN" altLang="en-US" dirty="0">
              <a:latin typeface="华文细黑" pitchFamily="2" charset="-122"/>
              <a:ea typeface="华文细黑" pitchFamily="2" charset="-122"/>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37457" y="230188"/>
            <a:ext cx="8382000" cy="665162"/>
          </a:xfrm>
        </p:spPr>
        <p:txBody>
          <a:bodyPr/>
          <a:lstStyle/>
          <a:p>
            <a:r>
              <a:rPr lang="zh-CN" altLang="en-US" dirty="0" smtClean="0">
                <a:latin typeface="华文细黑" pitchFamily="2" charset="-122"/>
                <a:ea typeface="华文细黑" pitchFamily="2" charset="-122"/>
              </a:rPr>
              <a:t>已领料套数计算</a:t>
            </a:r>
            <a:endParaRPr lang="zh-CN" altLang="en-US" dirty="0">
              <a:latin typeface="华文细黑" pitchFamily="2" charset="-122"/>
              <a:ea typeface="华文细黑" pitchFamily="2" charset="-122"/>
            </a:endParaRPr>
          </a:p>
        </p:txBody>
      </p:sp>
      <p:sp>
        <p:nvSpPr>
          <p:cNvPr id="5" name="内容占位符 4"/>
          <p:cNvSpPr>
            <a:spLocks noGrp="1"/>
          </p:cNvSpPr>
          <p:nvPr>
            <p:ph idx="1"/>
          </p:nvPr>
        </p:nvSpPr>
        <p:spPr>
          <a:xfrm>
            <a:off x="337457" y="1045030"/>
            <a:ext cx="8382000" cy="4929050"/>
          </a:xfrm>
        </p:spPr>
        <p:txBody>
          <a:bodyPr/>
          <a:lstStyle/>
          <a:p>
            <a:r>
              <a:rPr lang="zh-CN" altLang="en-US" sz="2400" dirty="0" smtClean="0">
                <a:latin typeface="华文细黑" pitchFamily="2" charset="-122"/>
                <a:ea typeface="华文细黑" pitchFamily="2" charset="-122"/>
              </a:rPr>
              <a:t>以生产领料单为例。 首先在营业人资料设置中设置［已领料套数计算方法］选择</a:t>
            </a:r>
            <a:r>
              <a:rPr lang="en-US" altLang="zh-CN" sz="2400" dirty="0" smtClean="0">
                <a:latin typeface="华文细黑" pitchFamily="2" charset="-122"/>
                <a:ea typeface="华文细黑" pitchFamily="2" charset="-122"/>
              </a:rPr>
              <a:t>1.</a:t>
            </a:r>
            <a:r>
              <a:rPr lang="zh-CN" altLang="en-US" sz="2400" dirty="0" smtClean="0">
                <a:latin typeface="华文细黑" pitchFamily="2" charset="-122"/>
                <a:ea typeface="华文细黑" pitchFamily="2" charset="-122"/>
              </a:rPr>
              <a:t>依领料量</a:t>
            </a:r>
            <a:r>
              <a:rPr lang="en-US" altLang="zh-CN" sz="2400" dirty="0" smtClean="0">
                <a:latin typeface="华文细黑" pitchFamily="2" charset="-122"/>
                <a:ea typeface="华文细黑" pitchFamily="2" charset="-122"/>
              </a:rPr>
              <a:t>/</a:t>
            </a:r>
            <a:r>
              <a:rPr lang="zh-CN" altLang="en-US" sz="2400" dirty="0" smtClean="0">
                <a:latin typeface="华文细黑" pitchFamily="2" charset="-122"/>
                <a:ea typeface="华文细黑" pitchFamily="2" charset="-122"/>
              </a:rPr>
              <a:t>单位用量计算。如图：</a:t>
            </a:r>
            <a:r>
              <a:rPr lang="zh-CN" altLang="en-US" dirty="0" smtClean="0">
                <a:latin typeface="华文细黑" pitchFamily="2" charset="-122"/>
                <a:ea typeface="华文细黑" pitchFamily="2" charset="-122"/>
              </a:rPr>
              <a:t/>
            </a:r>
            <a:br>
              <a:rPr lang="zh-CN" altLang="en-US" dirty="0" smtClean="0">
                <a:latin typeface="华文细黑" pitchFamily="2" charset="-122"/>
                <a:ea typeface="华文细黑" pitchFamily="2" charset="-122"/>
              </a:rPr>
            </a:br>
            <a:endParaRPr lang="zh-CN" altLang="en-US" dirty="0">
              <a:latin typeface="华文细黑" pitchFamily="2" charset="-122"/>
              <a:ea typeface="华文细黑" pitchFamily="2" charset="-122"/>
            </a:endParaRPr>
          </a:p>
        </p:txBody>
      </p:sp>
      <p:pic>
        <p:nvPicPr>
          <p:cNvPr id="4" name="图片 3" descr="ennews01.JPG"/>
          <p:cNvPicPr>
            <a:picLocks noChangeAspect="1"/>
          </p:cNvPicPr>
          <p:nvPr/>
        </p:nvPicPr>
        <p:blipFill>
          <a:blip r:embed="rId3"/>
          <a:stretch>
            <a:fillRect/>
          </a:stretch>
        </p:blipFill>
        <p:spPr>
          <a:xfrm>
            <a:off x="696686" y="1930400"/>
            <a:ext cx="7953828" cy="3957864"/>
          </a:xfrm>
          <a:prstGeom prst="rect">
            <a:avLst/>
          </a:prstGeom>
        </p:spPr>
      </p:pic>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latin typeface="华文细黑" pitchFamily="2" charset="-122"/>
                <a:ea typeface="华文细黑" pitchFamily="2" charset="-122"/>
              </a:rPr>
              <a:t>已领料套数计算</a:t>
            </a:r>
            <a:endParaRPr lang="zh-CN" altLang="en-US" dirty="0">
              <a:latin typeface="华文细黑" pitchFamily="2" charset="-122"/>
              <a:ea typeface="华文细黑" pitchFamily="2" charset="-122"/>
            </a:endParaRPr>
          </a:p>
        </p:txBody>
      </p:sp>
      <p:sp>
        <p:nvSpPr>
          <p:cNvPr id="3" name="内容占位符 2"/>
          <p:cNvSpPr>
            <a:spLocks noGrp="1"/>
          </p:cNvSpPr>
          <p:nvPr>
            <p:ph idx="1"/>
          </p:nvPr>
        </p:nvSpPr>
        <p:spPr>
          <a:xfrm>
            <a:off x="395514" y="1103086"/>
            <a:ext cx="8382000" cy="4362993"/>
          </a:xfrm>
        </p:spPr>
        <p:txBody>
          <a:bodyPr/>
          <a:lstStyle/>
          <a:p>
            <a:r>
              <a:rPr lang="zh-CN" altLang="en-US" sz="2400" dirty="0" smtClean="0">
                <a:latin typeface="华文细黑" pitchFamily="2" charset="-122"/>
                <a:ea typeface="华文细黑" pitchFamily="2" charset="-122"/>
              </a:rPr>
              <a:t>新增一张制令单：</a:t>
            </a:r>
            <a:r>
              <a:rPr lang="en-US" altLang="zh-CN" sz="2400" dirty="0" smtClean="0">
                <a:latin typeface="华文细黑" pitchFamily="2" charset="-122"/>
                <a:ea typeface="华文细黑" pitchFamily="2" charset="-122"/>
              </a:rPr>
              <a:t>MO11011804001</a:t>
            </a:r>
            <a:r>
              <a:rPr lang="zh-CN" altLang="en-US" sz="2400" dirty="0" smtClean="0">
                <a:latin typeface="华文细黑" pitchFamily="2" charset="-122"/>
                <a:ea typeface="华文细黑" pitchFamily="2" charset="-122"/>
              </a:rPr>
              <a:t>，成品数量为</a:t>
            </a:r>
            <a:r>
              <a:rPr lang="en-US" altLang="zh-CN" sz="2400" dirty="0" smtClean="0">
                <a:latin typeface="华文细黑" pitchFamily="2" charset="-122"/>
                <a:ea typeface="华文细黑" pitchFamily="2" charset="-122"/>
              </a:rPr>
              <a:t>100</a:t>
            </a:r>
            <a:r>
              <a:rPr lang="zh-CN" altLang="en-US" sz="2400" dirty="0" smtClean="0">
                <a:latin typeface="华文细黑" pitchFamily="2" charset="-122"/>
                <a:ea typeface="华文细黑" pitchFamily="2" charset="-122"/>
              </a:rPr>
              <a:t>，材料用量为</a:t>
            </a:r>
            <a:r>
              <a:rPr lang="en-US" altLang="zh-CN" sz="2400" dirty="0" smtClean="0">
                <a:latin typeface="华文细黑" pitchFamily="2" charset="-122"/>
                <a:ea typeface="华文细黑" pitchFamily="2" charset="-122"/>
              </a:rPr>
              <a:t>200</a:t>
            </a:r>
            <a:r>
              <a:rPr lang="zh-CN" altLang="en-US" sz="2400" dirty="0" smtClean="0">
                <a:latin typeface="华文细黑" pitchFamily="2" charset="-122"/>
                <a:ea typeface="华文细黑" pitchFamily="2" charset="-122"/>
              </a:rPr>
              <a:t>。如图：</a:t>
            </a:r>
            <a:endParaRPr lang="en-US" altLang="zh-CN" sz="2400" dirty="0" smtClean="0">
              <a:latin typeface="华文细黑" pitchFamily="2" charset="-122"/>
              <a:ea typeface="华文细黑" pitchFamily="2" charset="-122"/>
            </a:endParaRPr>
          </a:p>
          <a:p>
            <a:pPr>
              <a:buNone/>
            </a:pPr>
            <a:r>
              <a:rPr lang="zh-CN" altLang="en-US" dirty="0" smtClean="0">
                <a:latin typeface="华文细黑" pitchFamily="2" charset="-122"/>
                <a:ea typeface="华文细黑" pitchFamily="2" charset="-122"/>
              </a:rPr>
              <a:t/>
            </a:r>
            <a:br>
              <a:rPr lang="zh-CN" altLang="en-US" dirty="0" smtClean="0">
                <a:latin typeface="华文细黑" pitchFamily="2" charset="-122"/>
                <a:ea typeface="华文细黑" pitchFamily="2" charset="-122"/>
              </a:rPr>
            </a:br>
            <a:endParaRPr lang="zh-CN" altLang="en-US" dirty="0">
              <a:latin typeface="华文细黑" pitchFamily="2" charset="-122"/>
              <a:ea typeface="华文细黑" pitchFamily="2" charset="-122"/>
            </a:endParaRPr>
          </a:p>
        </p:txBody>
      </p:sp>
      <p:pic>
        <p:nvPicPr>
          <p:cNvPr id="4" name="图片 3" descr="ennews02.JPG"/>
          <p:cNvPicPr>
            <a:picLocks noChangeAspect="1"/>
          </p:cNvPicPr>
          <p:nvPr/>
        </p:nvPicPr>
        <p:blipFill>
          <a:blip r:embed="rId2"/>
          <a:stretch>
            <a:fillRect/>
          </a:stretch>
        </p:blipFill>
        <p:spPr>
          <a:xfrm>
            <a:off x="725714" y="1944915"/>
            <a:ext cx="7779657" cy="3968977"/>
          </a:xfrm>
          <a:prstGeom prst="rect">
            <a:avLst/>
          </a:prstGeom>
        </p:spPr>
      </p:pic>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latin typeface="华文细黑" pitchFamily="2" charset="-122"/>
                <a:ea typeface="华文细黑" pitchFamily="2" charset="-122"/>
              </a:rPr>
              <a:t>已领料套数计算</a:t>
            </a:r>
            <a:endParaRPr lang="zh-CN" altLang="en-US" dirty="0">
              <a:latin typeface="华文细黑" pitchFamily="2" charset="-122"/>
              <a:ea typeface="华文细黑" pitchFamily="2" charset="-122"/>
            </a:endParaRPr>
          </a:p>
        </p:txBody>
      </p:sp>
      <p:sp>
        <p:nvSpPr>
          <p:cNvPr id="3" name="内容占位符 2"/>
          <p:cNvSpPr>
            <a:spLocks noGrp="1"/>
          </p:cNvSpPr>
          <p:nvPr>
            <p:ph idx="1"/>
          </p:nvPr>
        </p:nvSpPr>
        <p:spPr>
          <a:xfrm>
            <a:off x="381000" y="1050017"/>
            <a:ext cx="8382000" cy="4561205"/>
          </a:xfrm>
        </p:spPr>
        <p:txBody>
          <a:bodyPr/>
          <a:lstStyle/>
          <a:p>
            <a:r>
              <a:rPr lang="zh-CN" altLang="en-US" sz="2400" dirty="0" smtClean="0">
                <a:latin typeface="华文细黑" pitchFamily="2" charset="-122"/>
                <a:ea typeface="华文细黑" pitchFamily="2" charset="-122"/>
              </a:rPr>
              <a:t>打开生产领料单，过滤出制令单</a:t>
            </a:r>
            <a:r>
              <a:rPr lang="en-US" altLang="zh-CN" sz="2400" dirty="0" smtClean="0">
                <a:latin typeface="华文细黑" pitchFamily="2" charset="-122"/>
                <a:ea typeface="华文细黑" pitchFamily="2" charset="-122"/>
              </a:rPr>
              <a:t>MO11011804001</a:t>
            </a:r>
            <a:r>
              <a:rPr lang="zh-CN" altLang="en-US" sz="2400" dirty="0" smtClean="0">
                <a:latin typeface="华文细黑" pitchFamily="2" charset="-122"/>
                <a:ea typeface="华文细黑" pitchFamily="2" charset="-122"/>
              </a:rPr>
              <a:t>，领料套数为</a:t>
            </a:r>
            <a:r>
              <a:rPr lang="en-US" altLang="zh-CN" sz="2400" dirty="0" smtClean="0">
                <a:latin typeface="华文细黑" pitchFamily="2" charset="-122"/>
                <a:ea typeface="华文细黑" pitchFamily="2" charset="-122"/>
              </a:rPr>
              <a:t>100</a:t>
            </a:r>
            <a:r>
              <a:rPr lang="zh-CN" altLang="en-US" sz="2400" dirty="0" smtClean="0">
                <a:latin typeface="华文细黑" pitchFamily="2" charset="-122"/>
                <a:ea typeface="华文细黑" pitchFamily="2" charset="-122"/>
              </a:rPr>
              <a:t>。将数量由</a:t>
            </a:r>
            <a:r>
              <a:rPr lang="en-US" altLang="zh-CN" sz="2400" dirty="0" smtClean="0">
                <a:latin typeface="华文细黑" pitchFamily="2" charset="-122"/>
                <a:ea typeface="华文细黑" pitchFamily="2" charset="-122"/>
              </a:rPr>
              <a:t>200</a:t>
            </a:r>
            <a:r>
              <a:rPr lang="zh-CN" altLang="en-US" sz="2400" dirty="0" smtClean="0">
                <a:latin typeface="华文细黑" pitchFamily="2" charset="-122"/>
                <a:ea typeface="华文细黑" pitchFamily="2" charset="-122"/>
              </a:rPr>
              <a:t>修改为</a:t>
            </a:r>
            <a:r>
              <a:rPr lang="en-US" altLang="zh-CN" sz="2400" dirty="0" smtClean="0">
                <a:latin typeface="华文细黑" pitchFamily="2" charset="-122"/>
                <a:ea typeface="华文细黑" pitchFamily="2" charset="-122"/>
              </a:rPr>
              <a:t>121</a:t>
            </a:r>
            <a:r>
              <a:rPr lang="zh-CN" altLang="en-US" sz="2400" dirty="0" smtClean="0">
                <a:latin typeface="华文细黑" pitchFamily="2" charset="-122"/>
                <a:ea typeface="华文细黑" pitchFamily="2" charset="-122"/>
              </a:rPr>
              <a:t>。如图：</a:t>
            </a:r>
            <a:endParaRPr lang="en-US" altLang="zh-CN" sz="2400" dirty="0" smtClean="0">
              <a:latin typeface="华文细黑" pitchFamily="2" charset="-122"/>
              <a:ea typeface="华文细黑" pitchFamily="2" charset="-122"/>
            </a:endParaRPr>
          </a:p>
          <a:p>
            <a:pPr>
              <a:buNone/>
            </a:pPr>
            <a:endParaRPr lang="zh-CN" altLang="en-US" sz="2400" dirty="0">
              <a:latin typeface="华文细黑" pitchFamily="2" charset="-122"/>
              <a:ea typeface="华文细黑" pitchFamily="2" charset="-122"/>
            </a:endParaRPr>
          </a:p>
        </p:txBody>
      </p:sp>
      <p:pic>
        <p:nvPicPr>
          <p:cNvPr id="4" name="图片 3" descr="ennews03.JPG"/>
          <p:cNvPicPr>
            <a:picLocks noChangeAspect="1"/>
          </p:cNvPicPr>
          <p:nvPr/>
        </p:nvPicPr>
        <p:blipFill>
          <a:blip r:embed="rId2"/>
          <a:stretch>
            <a:fillRect/>
          </a:stretch>
        </p:blipFill>
        <p:spPr>
          <a:xfrm>
            <a:off x="653143" y="1843314"/>
            <a:ext cx="7779657" cy="3628572"/>
          </a:xfrm>
          <a:prstGeom prst="rect">
            <a:avLst/>
          </a:prstGeom>
        </p:spPr>
      </p:pic>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latin typeface="华文细黑" pitchFamily="2" charset="-122"/>
                <a:ea typeface="华文细黑" pitchFamily="2" charset="-122"/>
              </a:rPr>
              <a:t>已领料套数计算</a:t>
            </a:r>
            <a:endParaRPr lang="zh-CN" altLang="en-US" dirty="0">
              <a:latin typeface="华文细黑" pitchFamily="2" charset="-122"/>
              <a:ea typeface="华文细黑" pitchFamily="2" charset="-122"/>
            </a:endParaRPr>
          </a:p>
        </p:txBody>
      </p:sp>
      <p:sp>
        <p:nvSpPr>
          <p:cNvPr id="3" name="内容占位符 2"/>
          <p:cNvSpPr>
            <a:spLocks noGrp="1"/>
          </p:cNvSpPr>
          <p:nvPr>
            <p:ph idx="1"/>
          </p:nvPr>
        </p:nvSpPr>
        <p:spPr>
          <a:xfrm>
            <a:off x="381000" y="1035503"/>
            <a:ext cx="8382000" cy="4561205"/>
          </a:xfrm>
        </p:spPr>
        <p:txBody>
          <a:bodyPr/>
          <a:lstStyle/>
          <a:p>
            <a:r>
              <a:rPr lang="zh-CN" altLang="en-US" sz="2400" dirty="0" smtClean="0">
                <a:latin typeface="华文细黑" pitchFamily="2" charset="-122"/>
                <a:ea typeface="华文细黑" pitchFamily="2" charset="-122"/>
              </a:rPr>
              <a:t>修改领料数量后，存盘时，系统会重新计算领料套数为</a:t>
            </a:r>
            <a:r>
              <a:rPr lang="en-US" altLang="zh-CN" sz="2400" dirty="0" smtClean="0">
                <a:latin typeface="华文细黑" pitchFamily="2" charset="-122"/>
                <a:ea typeface="华文细黑" pitchFamily="2" charset="-122"/>
              </a:rPr>
              <a:t>60.5</a:t>
            </a:r>
            <a:r>
              <a:rPr lang="zh-CN" altLang="en-US" sz="2400" dirty="0" smtClean="0">
                <a:latin typeface="华文细黑" pitchFamily="2" charset="-122"/>
                <a:ea typeface="华文细黑" pitchFamily="2" charset="-122"/>
              </a:rPr>
              <a:t>。数量</a:t>
            </a:r>
            <a:r>
              <a:rPr lang="en-US" altLang="zh-CN" sz="2400" dirty="0" smtClean="0">
                <a:latin typeface="华文细黑" pitchFamily="2" charset="-122"/>
                <a:ea typeface="华文细黑" pitchFamily="2" charset="-122"/>
              </a:rPr>
              <a:t>121/</a:t>
            </a:r>
            <a:r>
              <a:rPr lang="zh-CN" altLang="en-US" sz="2400" dirty="0" smtClean="0">
                <a:latin typeface="华文细黑" pitchFamily="2" charset="-122"/>
                <a:ea typeface="华文细黑" pitchFamily="2" charset="-122"/>
              </a:rPr>
              <a:t>单位标准用量</a:t>
            </a:r>
            <a:r>
              <a:rPr lang="en-US" altLang="zh-CN" sz="2400" dirty="0" smtClean="0">
                <a:latin typeface="华文细黑" pitchFamily="2" charset="-122"/>
                <a:ea typeface="华文细黑" pitchFamily="2" charset="-122"/>
              </a:rPr>
              <a:t>2</a:t>
            </a:r>
            <a:r>
              <a:rPr lang="zh-CN" altLang="en-US" sz="2400" dirty="0" smtClean="0">
                <a:latin typeface="华文细黑" pitchFamily="2" charset="-122"/>
                <a:ea typeface="华文细黑" pitchFamily="2" charset="-122"/>
              </a:rPr>
              <a:t>＝领料套数</a:t>
            </a:r>
            <a:r>
              <a:rPr lang="en-US" altLang="zh-CN" sz="2400" dirty="0" smtClean="0">
                <a:latin typeface="华文细黑" pitchFamily="2" charset="-122"/>
                <a:ea typeface="华文细黑" pitchFamily="2" charset="-122"/>
              </a:rPr>
              <a:t>60.5</a:t>
            </a:r>
            <a:r>
              <a:rPr lang="zh-CN" altLang="en-US" sz="2400" dirty="0" smtClean="0">
                <a:latin typeface="华文细黑" pitchFamily="2" charset="-122"/>
                <a:ea typeface="华文细黑" pitchFamily="2" charset="-122"/>
              </a:rPr>
              <a:t>。如图：</a:t>
            </a:r>
            <a:endParaRPr lang="en-US" altLang="zh-CN" sz="2400" dirty="0" smtClean="0">
              <a:latin typeface="华文细黑" pitchFamily="2" charset="-122"/>
              <a:ea typeface="华文细黑" pitchFamily="2" charset="-122"/>
            </a:endParaRPr>
          </a:p>
          <a:p>
            <a:pPr>
              <a:buNone/>
            </a:pPr>
            <a:r>
              <a:rPr lang="zh-CN" altLang="en-US" dirty="0" smtClean="0">
                <a:latin typeface="华文细黑" pitchFamily="2" charset="-122"/>
                <a:ea typeface="华文细黑" pitchFamily="2" charset="-122"/>
              </a:rPr>
              <a:t/>
            </a:r>
            <a:br>
              <a:rPr lang="zh-CN" altLang="en-US" dirty="0" smtClean="0">
                <a:latin typeface="华文细黑" pitchFamily="2" charset="-122"/>
                <a:ea typeface="华文细黑" pitchFamily="2" charset="-122"/>
              </a:rPr>
            </a:br>
            <a:endParaRPr lang="zh-CN" altLang="en-US" dirty="0">
              <a:latin typeface="华文细黑" pitchFamily="2" charset="-122"/>
              <a:ea typeface="华文细黑" pitchFamily="2" charset="-122"/>
            </a:endParaRPr>
          </a:p>
        </p:txBody>
      </p:sp>
      <p:pic>
        <p:nvPicPr>
          <p:cNvPr id="4" name="图片 3" descr="ennews04.JPG"/>
          <p:cNvPicPr>
            <a:picLocks noChangeAspect="1"/>
          </p:cNvPicPr>
          <p:nvPr/>
        </p:nvPicPr>
        <p:blipFill>
          <a:blip r:embed="rId2"/>
          <a:stretch>
            <a:fillRect/>
          </a:stretch>
        </p:blipFill>
        <p:spPr>
          <a:xfrm>
            <a:off x="693056" y="1952625"/>
            <a:ext cx="7884887" cy="3620860"/>
          </a:xfrm>
          <a:prstGeom prst="rect">
            <a:avLst/>
          </a:prstGeom>
        </p:spPr>
      </p:pic>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latin typeface="华文细黑" pitchFamily="2" charset="-122"/>
                <a:ea typeface="华文细黑" pitchFamily="2" charset="-122"/>
              </a:rPr>
              <a:t>已领料套数计算</a:t>
            </a:r>
            <a:endParaRPr lang="zh-CN" altLang="en-US" dirty="0">
              <a:latin typeface="华文细黑" pitchFamily="2" charset="-122"/>
              <a:ea typeface="华文细黑" pitchFamily="2" charset="-122"/>
            </a:endParaRPr>
          </a:p>
        </p:txBody>
      </p:sp>
      <p:sp>
        <p:nvSpPr>
          <p:cNvPr id="3" name="内容占位符 2"/>
          <p:cNvSpPr>
            <a:spLocks noGrp="1"/>
          </p:cNvSpPr>
          <p:nvPr>
            <p:ph idx="1"/>
          </p:nvPr>
        </p:nvSpPr>
        <p:spPr>
          <a:xfrm>
            <a:off x="351971" y="1103086"/>
            <a:ext cx="8382000" cy="4392021"/>
          </a:xfrm>
        </p:spPr>
        <p:txBody>
          <a:bodyPr/>
          <a:lstStyle/>
          <a:p>
            <a:r>
              <a:rPr lang="zh-CN" altLang="en-US" sz="2400" dirty="0" smtClean="0">
                <a:latin typeface="华文细黑" pitchFamily="2" charset="-122"/>
                <a:ea typeface="华文细黑" pitchFamily="2" charset="-122"/>
              </a:rPr>
              <a:t>若在营业人资料中设置已领料套数计算方法选择</a:t>
            </a:r>
            <a:r>
              <a:rPr lang="en-US" altLang="zh-CN" sz="2400" dirty="0" smtClean="0">
                <a:latin typeface="华文细黑" pitchFamily="2" charset="-122"/>
                <a:ea typeface="华文细黑" pitchFamily="2" charset="-122"/>
              </a:rPr>
              <a:t>2.</a:t>
            </a:r>
            <a:r>
              <a:rPr lang="zh-CN" altLang="en-US" sz="2400" dirty="0" smtClean="0">
                <a:latin typeface="华文细黑" pitchFamily="2" charset="-122"/>
                <a:ea typeface="华文细黑" pitchFamily="2" charset="-122"/>
              </a:rPr>
              <a:t>取领料单的领料套数，则修改领料数量后，不会重新计算领料套数。</a:t>
            </a:r>
            <a:endParaRPr lang="en-US" altLang="zh-CN" sz="2400" dirty="0" smtClean="0">
              <a:latin typeface="华文细黑" pitchFamily="2" charset="-122"/>
              <a:ea typeface="华文细黑" pitchFamily="2" charset="-122"/>
            </a:endParaRPr>
          </a:p>
          <a:p>
            <a:pPr>
              <a:buNone/>
            </a:pPr>
            <a:r>
              <a:rPr lang="zh-CN" altLang="en-US" dirty="0" smtClean="0">
                <a:latin typeface="华文细黑" pitchFamily="2" charset="-122"/>
                <a:ea typeface="华文细黑" pitchFamily="2" charset="-122"/>
              </a:rPr>
              <a:t/>
            </a:r>
            <a:br>
              <a:rPr lang="zh-CN" altLang="en-US" dirty="0" smtClean="0">
                <a:latin typeface="华文细黑" pitchFamily="2" charset="-122"/>
                <a:ea typeface="华文细黑" pitchFamily="2" charset="-122"/>
              </a:rPr>
            </a:br>
            <a:endParaRPr lang="zh-CN" altLang="en-US" dirty="0">
              <a:latin typeface="华文细黑" pitchFamily="2" charset="-122"/>
              <a:ea typeface="华文细黑" pitchFamily="2" charset="-122"/>
            </a:endParaRPr>
          </a:p>
        </p:txBody>
      </p:sp>
      <p:pic>
        <p:nvPicPr>
          <p:cNvPr id="4" name="图片 3" descr="ennews05.JPG"/>
          <p:cNvPicPr>
            <a:picLocks noChangeAspect="1"/>
          </p:cNvPicPr>
          <p:nvPr/>
        </p:nvPicPr>
        <p:blipFill>
          <a:blip r:embed="rId2"/>
          <a:stretch>
            <a:fillRect/>
          </a:stretch>
        </p:blipFill>
        <p:spPr>
          <a:xfrm>
            <a:off x="957943" y="1886858"/>
            <a:ext cx="7416800" cy="4418012"/>
          </a:xfrm>
          <a:prstGeom prst="rect">
            <a:avLst/>
          </a:prstGeom>
        </p:spPr>
      </p:pic>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latin typeface="华文细黑" pitchFamily="2" charset="-122"/>
                <a:ea typeface="华文细黑" pitchFamily="2" charset="-122"/>
              </a:rPr>
              <a:t>已领料套数计算</a:t>
            </a:r>
            <a:endParaRPr lang="zh-CN" altLang="en-US" dirty="0">
              <a:latin typeface="华文细黑" pitchFamily="2" charset="-122"/>
              <a:ea typeface="华文细黑" pitchFamily="2" charset="-122"/>
            </a:endParaRPr>
          </a:p>
        </p:txBody>
      </p:sp>
      <p:sp>
        <p:nvSpPr>
          <p:cNvPr id="3" name="内容占位符 2"/>
          <p:cNvSpPr>
            <a:spLocks noGrp="1"/>
          </p:cNvSpPr>
          <p:nvPr>
            <p:ph idx="1"/>
          </p:nvPr>
        </p:nvSpPr>
        <p:spPr>
          <a:xfrm>
            <a:off x="439056" y="1050015"/>
            <a:ext cx="8382000" cy="4561205"/>
          </a:xfrm>
        </p:spPr>
        <p:txBody>
          <a:bodyPr/>
          <a:lstStyle/>
          <a:p>
            <a:r>
              <a:rPr lang="zh-CN" altLang="en-US" sz="2400" dirty="0" smtClean="0">
                <a:latin typeface="华文细黑" pitchFamily="2" charset="-122"/>
                <a:ea typeface="华文细黑" pitchFamily="2" charset="-122"/>
              </a:rPr>
              <a:t>在生产领料单中过滤出制令单</a:t>
            </a:r>
            <a:r>
              <a:rPr lang="en-US" altLang="zh-CN" sz="2400" dirty="0" smtClean="0">
                <a:latin typeface="华文细黑" pitchFamily="2" charset="-122"/>
                <a:ea typeface="华文细黑" pitchFamily="2" charset="-122"/>
              </a:rPr>
              <a:t>MO11011804001</a:t>
            </a:r>
            <a:r>
              <a:rPr lang="zh-CN" altLang="en-US" sz="2400" dirty="0" smtClean="0">
                <a:latin typeface="华文细黑" pitchFamily="2" charset="-122"/>
                <a:ea typeface="华文细黑" pitchFamily="2" charset="-122"/>
              </a:rPr>
              <a:t>，领料套数为</a:t>
            </a:r>
            <a:r>
              <a:rPr lang="en-US" altLang="zh-CN" sz="2400" dirty="0" smtClean="0">
                <a:latin typeface="华文细黑" pitchFamily="2" charset="-122"/>
                <a:ea typeface="华文细黑" pitchFamily="2" charset="-122"/>
              </a:rPr>
              <a:t>100</a:t>
            </a:r>
            <a:r>
              <a:rPr lang="zh-CN" altLang="en-US" sz="2400" dirty="0" smtClean="0">
                <a:latin typeface="华文细黑" pitchFamily="2" charset="-122"/>
                <a:ea typeface="华文细黑" pitchFamily="2" charset="-122"/>
              </a:rPr>
              <a:t>，如图：</a:t>
            </a:r>
            <a:endParaRPr lang="en-US" altLang="zh-CN" sz="2400" dirty="0" smtClean="0">
              <a:latin typeface="华文细黑" pitchFamily="2" charset="-122"/>
              <a:ea typeface="华文细黑" pitchFamily="2" charset="-122"/>
            </a:endParaRPr>
          </a:p>
          <a:p>
            <a:pPr>
              <a:buNone/>
            </a:pPr>
            <a:endParaRPr lang="zh-CN" altLang="en-US" sz="2400" dirty="0">
              <a:latin typeface="华文细黑" pitchFamily="2" charset="-122"/>
              <a:ea typeface="华文细黑" pitchFamily="2" charset="-122"/>
            </a:endParaRPr>
          </a:p>
        </p:txBody>
      </p:sp>
      <p:pic>
        <p:nvPicPr>
          <p:cNvPr id="4" name="图片 3" descr="ennews06.JPG"/>
          <p:cNvPicPr>
            <a:picLocks noChangeAspect="1"/>
          </p:cNvPicPr>
          <p:nvPr/>
        </p:nvPicPr>
        <p:blipFill>
          <a:blip r:embed="rId2"/>
          <a:stretch>
            <a:fillRect/>
          </a:stretch>
        </p:blipFill>
        <p:spPr>
          <a:xfrm>
            <a:off x="711200" y="1886857"/>
            <a:ext cx="7750629" cy="3918857"/>
          </a:xfrm>
          <a:prstGeom prst="rect">
            <a:avLst/>
          </a:prstGeom>
        </p:spPr>
      </p:pic>
    </p:spTree>
  </p:cSld>
  <p:clrMapOvr>
    <a:masterClrMapping/>
  </p:clrMapOvr>
  <p:transition>
    <p:fade/>
  </p:transition>
</p:sld>
</file>

<file path=ppt/tags/tag1.xml><?xml version="1.0" encoding="utf-8"?>
<p:tagLst xmlns:a="http://schemas.openxmlformats.org/drawingml/2006/main" xmlns:r="http://schemas.openxmlformats.org/officeDocument/2006/relationships" xmlns:p="http://schemas.openxmlformats.org/presentationml/2006/main">
  <p:tag name="WMTOOLS" val="&lt;WMTools ver=&quot;1.0&quot;&gt;&lt;Timings time=&quot;5/11/2009 2:37:20 PM&quot;&gt;&lt;Slide id=&quot;257&quot; dur=&quot;679.4219&quot;/&gt;&lt;Slide id=&quot;283&quot; dur=&quot;56.73438&quot;/&gt;&lt;Slide id=&quot;284&quot; dur=&quot;181.2188&quot;/&gt;&lt;Slide id=&quot;285&quot; dur=&quot;117.6094&quot;/&gt;&lt;Slide id=&quot;286&quot; dur=&quot;166.9375&quot;/&gt;&lt;Slide id=&quot;266&quot; dur=&quot;924.6094&quot;/&gt;&lt;Slide id=&quot;287&quot; dur=&quot;23.29688&quot;/&gt;&lt;Slide id=&quot;288&quot; dur=&quot;1350.766&quot;/&gt;&lt;Slide id=&quot;289&quot; dur=&quot;34.625&quot;/&gt;&lt;Slide id=&quot;290&quot; dur=&quot;726.1563&quot;/&gt;&lt;Slide id=&quot;291&quot; dur=&quot;220.2344&quot;/&gt;&lt;Slide id=&quot;294&quot; dur=&quot;182.9844&quot;/&gt;&lt;Slide id=&quot;292&quot; dur=&quot;116.5&quot;/&gt;&lt;Slide id=&quot;274&quot; dur=&quot;5&quot;/&gt;&lt;Slide id=&quot;295&quot; dur=&quot;21.42188&quot;/&gt;&lt;Slide id=&quot;296&quot; dur=&quot;25.75&quot;/&gt;&lt;Slide id=&quot;282&quot; dur=&quot;374.6563&quot; bld=&quot;|.1|2.2|0|2.2|0|2.2|0|2.2&quot;/&gt;&lt;Slide id=&quot;296&quot; dur=&quot;131.1719&quot;/&gt;&lt;Slide id=&quot;295&quot; dur=&quot;9.90625&quot;/&gt;&lt;/Timings&gt;&lt;Timings time=&quot;5/11/2009 2:28:33 PM&quot;&gt;&lt;Slide id=&quot;256&quot; dur=&quot;1.09375&quot;/&gt;&lt;Slide id=&quot;257&quot; dur=&quot;509.3438&quot;/&gt;&lt;/Timings&gt;&lt;Timings time=&quot;5/11/2009 2:28:23 PM&quot;&gt;&lt;Slide id=&quot;292&quot; dur=&quot;1.515625&quot;/&gt;&lt;/Timings&gt;&lt;Timings time=&quot;5/10/2009 1:54:07 PM&quot;&gt;&lt;Slide id=&quot;256&quot; dur=&quot;4.964844&quot;/&gt;&lt;Slide id=&quot;257&quot; dur=&quot;1.480469&quot;/&gt;&lt;Slide id=&quot;283&quot; dur=&quot;2.394531&quot;/&gt;&lt;Slide id=&quot;284&quot; dur=&quot;.625&quot;/&gt;&lt;/Timings&gt;&lt;/WMTools&gt;"/>
</p:tagLst>
</file>

<file path=ppt/theme/theme1.xml><?xml version="1.0" encoding="utf-8"?>
<a:theme xmlns:a="http://schemas.openxmlformats.org/drawingml/2006/main" name="1_自訂設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自訂設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課程內頁">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Attn 2011">
  <a:themeElements>
    <a:clrScheme name="自訂 3">
      <a:dk1>
        <a:srgbClr val="FFFFFF"/>
      </a:dk1>
      <a:lt1>
        <a:srgbClr val="000000"/>
      </a:lt1>
      <a:dk2>
        <a:srgbClr val="CCFFCC"/>
      </a:dk2>
      <a:lt2>
        <a:srgbClr val="CCCCCC"/>
      </a:lt2>
      <a:accent1>
        <a:srgbClr val="CCFFCC"/>
      </a:accent1>
      <a:accent2>
        <a:srgbClr val="FFC000"/>
      </a:accent2>
      <a:accent3>
        <a:srgbClr val="D90026"/>
      </a:accent3>
      <a:accent4>
        <a:srgbClr val="1E78B9"/>
      </a:accent4>
      <a:accent5>
        <a:srgbClr val="FFFF11"/>
      </a:accent5>
      <a:accent6>
        <a:srgbClr val="D90026"/>
      </a:accent6>
      <a:hlink>
        <a:srgbClr val="165A8A"/>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TENA09-FINAL</Template>
  <TotalTime>0</TotalTime>
  <Words>389</Words>
  <Application>Microsoft Office PowerPoint</Application>
  <PresentationFormat>全屏显示(4:3)</PresentationFormat>
  <Paragraphs>40</Paragraphs>
  <Slides>11</Slides>
  <Notes>5</Notes>
  <HiddenSlides>0</HiddenSlides>
  <MMClips>0</MMClips>
  <ScaleCrop>false</ScaleCrop>
  <HeadingPairs>
    <vt:vector size="4" baseType="variant">
      <vt:variant>
        <vt:lpstr>主题</vt:lpstr>
      </vt:variant>
      <vt:variant>
        <vt:i4>4</vt:i4>
      </vt:variant>
      <vt:variant>
        <vt:lpstr>幻灯片标题</vt:lpstr>
      </vt:variant>
      <vt:variant>
        <vt:i4>11</vt:i4>
      </vt:variant>
    </vt:vector>
  </HeadingPairs>
  <TitlesOfParts>
    <vt:vector size="15" baseType="lpstr">
      <vt:lpstr>1_自訂設計</vt:lpstr>
      <vt:lpstr>2_自訂設計</vt:lpstr>
      <vt:lpstr>課程內頁</vt:lpstr>
      <vt:lpstr>Attn 2011</vt:lpstr>
      <vt:lpstr>幻灯片 1</vt:lpstr>
      <vt:lpstr>营业人资料-MRP页签 已领料套数计算 </vt:lpstr>
      <vt:lpstr>已领料套数计算</vt:lpstr>
      <vt:lpstr>已领料套数计算</vt:lpstr>
      <vt:lpstr>已领料套数计算</vt:lpstr>
      <vt:lpstr>已领料套数计算</vt:lpstr>
      <vt:lpstr>已领料套数计算</vt:lpstr>
      <vt:lpstr>已领料套数计算</vt:lpstr>
      <vt:lpstr>已领料套数计算</vt:lpstr>
      <vt:lpstr>已领料套数计算</vt:lpstr>
      <vt:lpstr>幻灯片 11</vt:lpstr>
    </vt:vector>
  </TitlesOfParts>
  <Manager/>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dc:description/>
  <cp:lastModifiedBy/>
  <cp:revision>1</cp:revision>
  <dcterms:created xsi:type="dcterms:W3CDTF">2011-01-11T06:42:47Z</dcterms:created>
  <dcterms:modified xsi:type="dcterms:W3CDTF">2012-01-17T03:59:40Z</dcterms:modified>
</cp:coreProperties>
</file>